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7" r:id="rId1"/>
  </p:sldMasterIdLst>
  <p:notesMasterIdLst>
    <p:notesMasterId r:id="rId10"/>
  </p:notesMasterIdLst>
  <p:handoutMasterIdLst>
    <p:handoutMasterId r:id="rId11"/>
  </p:handoutMasterIdLst>
  <p:sldIdLst>
    <p:sldId id="894" r:id="rId2"/>
    <p:sldId id="1304" r:id="rId3"/>
    <p:sldId id="1305" r:id="rId4"/>
    <p:sldId id="1306" r:id="rId5"/>
    <p:sldId id="1307" r:id="rId6"/>
    <p:sldId id="1309" r:id="rId7"/>
    <p:sldId id="1310" r:id="rId8"/>
    <p:sldId id="1308" r:id="rId9"/>
  </p:sldIdLst>
  <p:sldSz cx="9144000" cy="6858000" type="screen4x3"/>
  <p:notesSz cx="7302500" cy="9588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78" userDrawn="1">
          <p15:clr>
            <a:srgbClr val="A4A3A4"/>
          </p15:clr>
        </p15:guide>
        <p15:guide id="2" pos="1490" userDrawn="1">
          <p15:clr>
            <a:srgbClr val="A4A3A4"/>
          </p15:clr>
        </p15:guide>
      </p15:sldGuideLst>
    </p:ext>
    <p:ext uri="{2D200454-40CA-4A62-9FC3-DE9A4176ACB9}">
      <p15:notesGuideLst xmlns:p15="http://schemas.microsoft.com/office/powerpoint/2012/main">
        <p15:guide id="1" orient="horz" pos="3020">
          <p15:clr>
            <a:srgbClr val="A4A3A4"/>
          </p15:clr>
        </p15:guide>
        <p15:guide id="2" pos="230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7722"/>
    <a:srgbClr val="093A75"/>
    <a:srgbClr val="FF9933"/>
    <a:srgbClr val="F8F7F3"/>
    <a:srgbClr val="2E2E2E"/>
    <a:srgbClr val="525252"/>
    <a:srgbClr val="7F7F7F"/>
    <a:srgbClr val="D9D9D9"/>
    <a:srgbClr val="89CB63"/>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80" autoAdjust="0"/>
    <p:restoredTop sz="97036" autoAdjust="0"/>
  </p:normalViewPr>
  <p:slideViewPr>
    <p:cSldViewPr showGuides="1">
      <p:cViewPr varScale="1">
        <p:scale>
          <a:sx n="159" d="100"/>
          <a:sy n="159" d="100"/>
        </p:scale>
        <p:origin x="1164" y="114"/>
      </p:cViewPr>
      <p:guideLst>
        <p:guide orient="horz" pos="2478"/>
        <p:guide pos="149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howGuides="1">
      <p:cViewPr varScale="1">
        <p:scale>
          <a:sx n="93" d="100"/>
          <a:sy n="93" d="100"/>
        </p:scale>
        <p:origin x="3498" y="108"/>
      </p:cViewPr>
      <p:guideLst>
        <p:guide orient="horz" pos="3020"/>
        <p:guide pos="230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3888" cy="479425"/>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4137025" y="0"/>
            <a:ext cx="3163888" cy="479425"/>
          </a:xfrm>
          <a:prstGeom prst="rect">
            <a:avLst/>
          </a:prstGeom>
        </p:spPr>
        <p:txBody>
          <a:bodyPr vert="horz" lIns="91440" tIns="45720" rIns="91440" bIns="45720" rtlCol="0"/>
          <a:lstStyle>
            <a:lvl1pPr algn="r">
              <a:defRPr sz="1200"/>
            </a:lvl1pPr>
          </a:lstStyle>
          <a:p>
            <a:fld id="{CB52BD3E-D2C1-427B-A2A3-8DE4C7E2756B}" type="datetimeFigureOut">
              <a:rPr lang="en-US" smtClean="0"/>
              <a:t>11/30/2020</a:t>
            </a:fld>
            <a:endParaRPr lang="en-US" dirty="0"/>
          </a:p>
        </p:txBody>
      </p:sp>
      <p:sp>
        <p:nvSpPr>
          <p:cNvPr id="4" name="Footer Placeholder 3"/>
          <p:cNvSpPr>
            <a:spLocks noGrp="1"/>
          </p:cNvSpPr>
          <p:nvPr>
            <p:ph type="ftr" sz="quarter" idx="2"/>
          </p:nvPr>
        </p:nvSpPr>
        <p:spPr>
          <a:xfrm>
            <a:off x="0" y="9107488"/>
            <a:ext cx="3163888" cy="479425"/>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4137025" y="9107488"/>
            <a:ext cx="3163888" cy="479425"/>
          </a:xfrm>
          <a:prstGeom prst="rect">
            <a:avLst/>
          </a:prstGeom>
        </p:spPr>
        <p:txBody>
          <a:bodyPr vert="horz" lIns="91440" tIns="45720" rIns="91440" bIns="45720" rtlCol="0" anchor="b"/>
          <a:lstStyle>
            <a:lvl1pPr algn="r">
              <a:defRPr sz="1200"/>
            </a:lvl1pPr>
          </a:lstStyle>
          <a:p>
            <a:fld id="{CF535134-D169-4930-BE50-E341CF12B4BB}" type="slidenum">
              <a:rPr lang="en-US" smtClean="0"/>
              <a:t>‹Nr.›</a:t>
            </a:fld>
            <a:endParaRPr lang="en-US" dirty="0"/>
          </a:p>
        </p:txBody>
      </p:sp>
    </p:spTree>
    <p:extLst>
      <p:ext uri="{BB962C8B-B14F-4D97-AF65-F5344CB8AC3E}">
        <p14:creationId xmlns:p14="http://schemas.microsoft.com/office/powerpoint/2010/main" val="3624200647"/>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3888" cy="479425"/>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4137025" y="0"/>
            <a:ext cx="3163888" cy="479425"/>
          </a:xfrm>
          <a:prstGeom prst="rect">
            <a:avLst/>
          </a:prstGeom>
        </p:spPr>
        <p:txBody>
          <a:bodyPr vert="horz" lIns="91440" tIns="45720" rIns="91440" bIns="45720" rtlCol="0"/>
          <a:lstStyle>
            <a:lvl1pPr algn="r">
              <a:defRPr sz="1200"/>
            </a:lvl1pPr>
          </a:lstStyle>
          <a:p>
            <a:fld id="{64AAECD4-B7D4-4A78-8F10-582E5E1D1B9F}" type="datetimeFigureOut">
              <a:rPr lang="en-US" smtClean="0"/>
              <a:t>11/30/2020</a:t>
            </a:fld>
            <a:endParaRPr lang="en-US" dirty="0"/>
          </a:p>
        </p:txBody>
      </p:sp>
      <p:sp>
        <p:nvSpPr>
          <p:cNvPr id="4" name="Slide Image Placeholder 3"/>
          <p:cNvSpPr>
            <a:spLocks noGrp="1" noRot="1" noChangeAspect="1"/>
          </p:cNvSpPr>
          <p:nvPr>
            <p:ph type="sldImg" idx="2"/>
          </p:nvPr>
        </p:nvSpPr>
        <p:spPr>
          <a:xfrm>
            <a:off x="1254125" y="719138"/>
            <a:ext cx="4794250" cy="359568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730250" y="4554538"/>
            <a:ext cx="5842000" cy="431482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07488"/>
            <a:ext cx="3163888" cy="479425"/>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4137025" y="9107488"/>
            <a:ext cx="3163888" cy="479425"/>
          </a:xfrm>
          <a:prstGeom prst="rect">
            <a:avLst/>
          </a:prstGeom>
        </p:spPr>
        <p:txBody>
          <a:bodyPr vert="horz" lIns="91440" tIns="45720" rIns="91440" bIns="45720" rtlCol="0" anchor="b"/>
          <a:lstStyle>
            <a:lvl1pPr algn="r">
              <a:defRPr sz="1200"/>
            </a:lvl1pPr>
          </a:lstStyle>
          <a:p>
            <a:fld id="{A901587B-8E3E-4BA5-9AEB-812BC21FFB02}" type="slidenum">
              <a:rPr lang="en-US" smtClean="0"/>
              <a:t>‹Nr.›</a:t>
            </a:fld>
            <a:endParaRPr lang="en-US" dirty="0"/>
          </a:p>
        </p:txBody>
      </p:sp>
    </p:spTree>
    <p:extLst>
      <p:ext uri="{BB962C8B-B14F-4D97-AF65-F5344CB8AC3E}">
        <p14:creationId xmlns:p14="http://schemas.microsoft.com/office/powerpoint/2010/main" val="4202938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2206629"/>
            <a:ext cx="8077200" cy="1470025"/>
          </a:xfrm>
        </p:spPr>
        <p:txBody>
          <a:bodyPr vert="horz" lIns="91440" tIns="45720" rIns="91440" bIns="45720" rtlCol="0" anchor="ctr">
            <a:noAutofit/>
          </a:bodyPr>
          <a:lstStyle>
            <a:lvl1pPr algn="l">
              <a:defRPr lang="en-US" sz="7200" kern="1200" dirty="0">
                <a:solidFill>
                  <a:schemeClr val="tx1"/>
                </a:solidFill>
                <a:latin typeface="Bebas Neue Bold" panose="020B0606020202050201" pitchFamily="34" charset="0"/>
                <a:ea typeface="+mj-ea"/>
                <a:cs typeface="+mj-cs"/>
              </a:defRPr>
            </a:lvl1pPr>
          </a:lstStyle>
          <a:p>
            <a:pPr lvl="0" algn="l"/>
            <a:r>
              <a:rPr lang="en-US" dirty="0"/>
              <a:t>Click to edit title style</a:t>
            </a:r>
          </a:p>
        </p:txBody>
      </p:sp>
      <p:sp>
        <p:nvSpPr>
          <p:cNvPr id="3" name="Subtitle 2"/>
          <p:cNvSpPr>
            <a:spLocks noGrp="1"/>
          </p:cNvSpPr>
          <p:nvPr>
            <p:ph type="subTitle" idx="1"/>
          </p:nvPr>
        </p:nvSpPr>
        <p:spPr>
          <a:xfrm>
            <a:off x="762000" y="4507468"/>
            <a:ext cx="6400800" cy="369332"/>
          </a:xfrm>
          <a:solidFill>
            <a:schemeClr val="tx1"/>
          </a:solidFill>
          <a:effectLst/>
        </p:spPr>
        <p:txBody>
          <a:bodyPr wrap="square" rtlCol="0">
            <a:spAutoFit/>
          </a:bodyPr>
          <a:lstStyle>
            <a:lvl1pPr marL="0" indent="0">
              <a:buFontTx/>
              <a:buNone/>
              <a:defRPr lang="en-US" sz="1800" i="1" dirty="0">
                <a:solidFill>
                  <a:srgbClr val="FFFFFF"/>
                </a:solidFill>
              </a:defRPr>
            </a:lvl1pPr>
          </a:lstStyle>
          <a:p>
            <a:pPr marL="0" lvl="0"/>
            <a:r>
              <a:rPr lang="de-DE"/>
              <a:t>Master-Untertitelformat bearbeiten</a:t>
            </a:r>
            <a:endParaRPr lang="en-US" dirty="0"/>
          </a:p>
        </p:txBody>
      </p:sp>
      <p:sp>
        <p:nvSpPr>
          <p:cNvPr id="13" name="Text Placeholder 12"/>
          <p:cNvSpPr>
            <a:spLocks noGrp="1"/>
          </p:cNvSpPr>
          <p:nvPr>
            <p:ph type="body" sz="quarter" idx="13"/>
          </p:nvPr>
        </p:nvSpPr>
        <p:spPr>
          <a:xfrm>
            <a:off x="685800" y="3657600"/>
            <a:ext cx="7696200" cy="457200"/>
          </a:xfrm>
        </p:spPr>
        <p:txBody>
          <a:bodyPr vert="horz" lIns="91440" tIns="45720" rIns="91440" bIns="45720" rtlCol="0" anchor="ctr">
            <a:noAutofit/>
          </a:bodyPr>
          <a:lstStyle>
            <a:lvl1pPr marL="0" indent="0">
              <a:buFontTx/>
              <a:buNone/>
              <a:defRPr lang="en-US" sz="2800" dirty="0">
                <a:solidFill>
                  <a:schemeClr val="accent1"/>
                </a:solidFill>
                <a:latin typeface="Bebas Neue Bold" panose="020B0606020202050201" pitchFamily="34" charset="0"/>
                <a:ea typeface="+mj-ea"/>
                <a:cs typeface="+mj-cs"/>
              </a:defRPr>
            </a:lvl1pPr>
          </a:lstStyle>
          <a:p>
            <a:pPr lvl="0">
              <a:spcBef>
                <a:spcPct val="0"/>
              </a:spcBef>
              <a:buNone/>
            </a:pPr>
            <a:r>
              <a:rPr lang="de-DE"/>
              <a:t>Mastertextformat bearbeiten</a:t>
            </a:r>
          </a:p>
        </p:txBody>
      </p:sp>
      <p:sp>
        <p:nvSpPr>
          <p:cNvPr id="9" name="Picture Placeholder 9"/>
          <p:cNvSpPr>
            <a:spLocks noGrp="1"/>
          </p:cNvSpPr>
          <p:nvPr>
            <p:ph type="pic" sz="quarter" idx="14" hasCustomPrompt="1"/>
          </p:nvPr>
        </p:nvSpPr>
        <p:spPr>
          <a:xfrm>
            <a:off x="5762625" y="533400"/>
            <a:ext cx="2771775" cy="966788"/>
          </a:xfrm>
        </p:spPr>
        <p:txBody>
          <a:bodyPr/>
          <a:lstStyle>
            <a:lvl1pPr marL="0" indent="0" algn="ctr">
              <a:buNone/>
              <a:defRPr/>
            </a:lvl1pPr>
          </a:lstStyle>
          <a:p>
            <a:r>
              <a:rPr lang="en-US" dirty="0"/>
              <a:t>YOUR LOGO</a:t>
            </a:r>
          </a:p>
        </p:txBody>
      </p:sp>
      <p:sp useBgFill="1">
        <p:nvSpPr>
          <p:cNvPr id="5" name="Rectangle 4"/>
          <p:cNvSpPr/>
          <p:nvPr userDrawn="1"/>
        </p:nvSpPr>
        <p:spPr>
          <a:xfrm>
            <a:off x="228600" y="381000"/>
            <a:ext cx="304800" cy="838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Tree>
    <p:extLst>
      <p:ext uri="{BB962C8B-B14F-4D97-AF65-F5344CB8AC3E}">
        <p14:creationId xmlns:p14="http://schemas.microsoft.com/office/powerpoint/2010/main" val="42447132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ntents ">
    <p:spTree>
      <p:nvGrpSpPr>
        <p:cNvPr id="1" name=""/>
        <p:cNvGrpSpPr/>
        <p:nvPr/>
      </p:nvGrpSpPr>
      <p:grpSpPr>
        <a:xfrm>
          <a:off x="0" y="0"/>
          <a:ext cx="0" cy="0"/>
          <a:chOff x="0" y="0"/>
          <a:chExt cx="0" cy="0"/>
        </a:xfrm>
      </p:grpSpPr>
      <p:pic>
        <p:nvPicPr>
          <p:cNvPr id="41" name="Picture 42">
            <a:extLst>
              <a:ext uri="{FF2B5EF4-FFF2-40B4-BE49-F238E27FC236}">
                <a16:creationId xmlns:a16="http://schemas.microsoft.com/office/drawing/2014/main" id="{99C58E76-EB95-4B18-AC21-C2E84E995F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 y="0"/>
            <a:ext cx="9143999" cy="6858000"/>
          </a:xfrm>
          <a:prstGeom prst="rect">
            <a:avLst/>
          </a:prstGeom>
        </p:spPr>
      </p:pic>
      <p:sp>
        <p:nvSpPr>
          <p:cNvPr id="37" name="Rounded Rectangle 36"/>
          <p:cNvSpPr/>
          <p:nvPr userDrawn="1"/>
        </p:nvSpPr>
        <p:spPr>
          <a:xfrm>
            <a:off x="4763146" y="4855148"/>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8" name="Oval 37"/>
          <p:cNvSpPr>
            <a:spLocks/>
          </p:cNvSpPr>
          <p:nvPr userDrawn="1"/>
        </p:nvSpPr>
        <p:spPr>
          <a:xfrm>
            <a:off x="4908688"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35" name="Rounded Rectangle 34"/>
          <p:cNvSpPr/>
          <p:nvPr userDrawn="1"/>
        </p:nvSpPr>
        <p:spPr>
          <a:xfrm>
            <a:off x="4763146" y="3327400"/>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6" name="Oval 35"/>
          <p:cNvSpPr>
            <a:spLocks/>
          </p:cNvSpPr>
          <p:nvPr userDrawn="1"/>
        </p:nvSpPr>
        <p:spPr>
          <a:xfrm>
            <a:off x="4908688"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32" name="Rounded Rectangle 31"/>
          <p:cNvSpPr/>
          <p:nvPr userDrawn="1"/>
        </p:nvSpPr>
        <p:spPr>
          <a:xfrm>
            <a:off x="4769324" y="1794256"/>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Rounded Rectangle 17"/>
          <p:cNvSpPr/>
          <p:nvPr userDrawn="1"/>
        </p:nvSpPr>
        <p:spPr>
          <a:xfrm>
            <a:off x="598025" y="1794256"/>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Oval 18"/>
          <p:cNvSpPr>
            <a:spLocks/>
          </p:cNvSpPr>
          <p:nvPr userDrawn="1"/>
        </p:nvSpPr>
        <p:spPr>
          <a:xfrm>
            <a:off x="743567"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20" name="Rounded Rectangle 19"/>
          <p:cNvSpPr/>
          <p:nvPr userDrawn="1"/>
        </p:nvSpPr>
        <p:spPr>
          <a:xfrm>
            <a:off x="591847" y="3327400"/>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Oval 20"/>
          <p:cNvSpPr>
            <a:spLocks/>
          </p:cNvSpPr>
          <p:nvPr userDrawn="1"/>
        </p:nvSpPr>
        <p:spPr>
          <a:xfrm>
            <a:off x="737389"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22" name="Rounded Rectangle 21"/>
          <p:cNvSpPr/>
          <p:nvPr userDrawn="1"/>
        </p:nvSpPr>
        <p:spPr>
          <a:xfrm>
            <a:off x="591847" y="4855148"/>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3" name="Oval 22"/>
          <p:cNvSpPr>
            <a:spLocks/>
          </p:cNvSpPr>
          <p:nvPr userDrawn="1"/>
        </p:nvSpPr>
        <p:spPr>
          <a:xfrm>
            <a:off x="737389"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7" name="Title 6"/>
          <p:cNvSpPr>
            <a:spLocks noGrp="1"/>
          </p:cNvSpPr>
          <p:nvPr>
            <p:ph type="title"/>
          </p:nvPr>
        </p:nvSpPr>
        <p:spPr>
          <a:xfrm>
            <a:off x="533400" y="274637"/>
            <a:ext cx="8153400" cy="1143000"/>
          </a:xfrm>
        </p:spPr>
        <p:txBody>
          <a:bodyPr/>
          <a:lstStyle>
            <a:lvl1pPr algn="l">
              <a:defRPr>
                <a:solidFill>
                  <a:schemeClr val="bg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1371600" y="2046702"/>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6" name="Text Placeholder 11"/>
          <p:cNvSpPr>
            <a:spLocks noGrp="1"/>
          </p:cNvSpPr>
          <p:nvPr>
            <p:ph type="body" sz="quarter" idx="14"/>
          </p:nvPr>
        </p:nvSpPr>
        <p:spPr>
          <a:xfrm>
            <a:off x="1371600" y="3581135"/>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17" name="Text Placeholder 11"/>
          <p:cNvSpPr>
            <a:spLocks noGrp="1"/>
          </p:cNvSpPr>
          <p:nvPr>
            <p:ph type="body" sz="quarter" idx="15"/>
          </p:nvPr>
        </p:nvSpPr>
        <p:spPr>
          <a:xfrm>
            <a:off x="1371600" y="5108883"/>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29" name="Text Placeholder 11"/>
          <p:cNvSpPr>
            <a:spLocks noGrp="1"/>
          </p:cNvSpPr>
          <p:nvPr>
            <p:ph type="body" sz="quarter" idx="16"/>
          </p:nvPr>
        </p:nvSpPr>
        <p:spPr>
          <a:xfrm>
            <a:off x="5562600" y="2046702"/>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0" name="Text Placeholder 11"/>
          <p:cNvSpPr>
            <a:spLocks noGrp="1"/>
          </p:cNvSpPr>
          <p:nvPr>
            <p:ph type="body" sz="quarter" idx="17"/>
          </p:nvPr>
        </p:nvSpPr>
        <p:spPr>
          <a:xfrm>
            <a:off x="5562600" y="3581135"/>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1" name="Text Placeholder 11"/>
          <p:cNvSpPr>
            <a:spLocks noGrp="1"/>
          </p:cNvSpPr>
          <p:nvPr>
            <p:ph type="body" sz="quarter" idx="18"/>
          </p:nvPr>
        </p:nvSpPr>
        <p:spPr>
          <a:xfrm>
            <a:off x="5562600" y="5108883"/>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9" name="Oval 38"/>
          <p:cNvSpPr>
            <a:spLocks/>
          </p:cNvSpPr>
          <p:nvPr userDrawn="1"/>
        </p:nvSpPr>
        <p:spPr>
          <a:xfrm>
            <a:off x="4908688"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grpSp>
        <p:nvGrpSpPr>
          <p:cNvPr id="28" name="Group 27"/>
          <p:cNvGrpSpPr/>
          <p:nvPr userDrawn="1"/>
        </p:nvGrpSpPr>
        <p:grpSpPr>
          <a:xfrm>
            <a:off x="228600" y="533400"/>
            <a:ext cx="152400" cy="533400"/>
            <a:chOff x="228600" y="533400"/>
            <a:chExt cx="152400" cy="533400"/>
          </a:xfrm>
        </p:grpSpPr>
        <p:cxnSp>
          <p:nvCxnSpPr>
            <p:cNvPr id="33" name="Straight Connector 32"/>
            <p:cNvCxnSpPr/>
            <p:nvPr/>
          </p:nvCxnSpPr>
          <p:spPr>
            <a:xfrm>
              <a:off x="304800" y="533400"/>
              <a:ext cx="0" cy="533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Oval 33"/>
            <p:cNvSpPr/>
            <p:nvPr/>
          </p:nvSpPr>
          <p:spPr>
            <a:xfrm>
              <a:off x="228600" y="723900"/>
              <a:ext cx="152400" cy="152400"/>
            </a:xfrm>
            <a:prstGeom prst="ellipse">
              <a:avLst/>
            </a:prstGeom>
            <a:solidFill>
              <a:schemeClr val="accent1"/>
            </a:solid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grpSp>
      <p:sp>
        <p:nvSpPr>
          <p:cNvPr id="40" name="Content Placeholder 2"/>
          <p:cNvSpPr>
            <a:spLocks noGrp="1"/>
          </p:cNvSpPr>
          <p:nvPr>
            <p:ph sz="quarter" idx="19" hasCustomPrompt="1"/>
          </p:nvPr>
        </p:nvSpPr>
        <p:spPr>
          <a:xfrm>
            <a:off x="885811"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1</a:t>
            </a:r>
          </a:p>
        </p:txBody>
      </p:sp>
      <p:sp>
        <p:nvSpPr>
          <p:cNvPr id="44" name="Content Placeholder 2"/>
          <p:cNvSpPr>
            <a:spLocks noGrp="1"/>
          </p:cNvSpPr>
          <p:nvPr>
            <p:ph sz="quarter" idx="20" hasCustomPrompt="1"/>
          </p:nvPr>
        </p:nvSpPr>
        <p:spPr>
          <a:xfrm>
            <a:off x="879633"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2</a:t>
            </a:r>
          </a:p>
        </p:txBody>
      </p:sp>
      <p:sp>
        <p:nvSpPr>
          <p:cNvPr id="45" name="Content Placeholder 2"/>
          <p:cNvSpPr>
            <a:spLocks noGrp="1"/>
          </p:cNvSpPr>
          <p:nvPr>
            <p:ph sz="quarter" idx="21" hasCustomPrompt="1"/>
          </p:nvPr>
        </p:nvSpPr>
        <p:spPr>
          <a:xfrm>
            <a:off x="885019" y="514636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3</a:t>
            </a:r>
          </a:p>
        </p:txBody>
      </p:sp>
      <p:sp>
        <p:nvSpPr>
          <p:cNvPr id="46" name="Content Placeholder 2"/>
          <p:cNvSpPr>
            <a:spLocks noGrp="1"/>
          </p:cNvSpPr>
          <p:nvPr>
            <p:ph sz="quarter" idx="22" hasCustomPrompt="1"/>
          </p:nvPr>
        </p:nvSpPr>
        <p:spPr>
          <a:xfrm>
            <a:off x="5044698"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4</a:t>
            </a:r>
          </a:p>
        </p:txBody>
      </p:sp>
      <p:sp>
        <p:nvSpPr>
          <p:cNvPr id="47" name="Content Placeholder 2"/>
          <p:cNvSpPr>
            <a:spLocks noGrp="1"/>
          </p:cNvSpPr>
          <p:nvPr>
            <p:ph sz="quarter" idx="23" hasCustomPrompt="1"/>
          </p:nvPr>
        </p:nvSpPr>
        <p:spPr>
          <a:xfrm>
            <a:off x="5044698"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5</a:t>
            </a:r>
          </a:p>
        </p:txBody>
      </p:sp>
      <p:sp>
        <p:nvSpPr>
          <p:cNvPr id="48" name="Content Placeholder 2"/>
          <p:cNvSpPr>
            <a:spLocks noGrp="1"/>
          </p:cNvSpPr>
          <p:nvPr>
            <p:ph sz="quarter" idx="24" hasCustomPrompt="1"/>
          </p:nvPr>
        </p:nvSpPr>
        <p:spPr>
          <a:xfrm>
            <a:off x="5044698" y="5130868"/>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6</a:t>
            </a:r>
          </a:p>
        </p:txBody>
      </p:sp>
      <p:sp>
        <p:nvSpPr>
          <p:cNvPr id="50" name="Footer Placeholder 4">
            <a:extLst>
              <a:ext uri="{FF2B5EF4-FFF2-40B4-BE49-F238E27FC236}">
                <a16:creationId xmlns:a16="http://schemas.microsoft.com/office/drawing/2014/main" id="{62F3EFAE-F6D1-4E60-87D4-907DE883D0B6}"/>
              </a:ext>
            </a:extLst>
          </p:cNvPr>
          <p:cNvSpPr txBox="1">
            <a:spLocks/>
          </p:cNvSpPr>
          <p:nvPr userDrawn="1"/>
        </p:nvSpPr>
        <p:spPr>
          <a:xfrm>
            <a:off x="1115616" y="6567155"/>
            <a:ext cx="7266384" cy="246221"/>
          </a:xfrm>
          <a:prstGeom prst="rect">
            <a:avLst/>
          </a:prstGeom>
          <a:noFill/>
        </p:spPr>
        <p:txBody>
          <a:bodyPr wrap="square" rtlCol="0">
            <a:spAutoFit/>
          </a:bodyPr>
          <a:lstStyle>
            <a:defPPr>
              <a:defRPr lang="en-US"/>
            </a:defPPr>
            <a:lvl1pPr algn="r">
              <a:defRPr sz="1000" i="1">
                <a:solidFill>
                  <a:srgbClr val="818181"/>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dirty="0">
                <a:ln>
                  <a:noFill/>
                </a:ln>
                <a:solidFill>
                  <a:srgbClr val="FFFFFF"/>
                </a:solidFill>
                <a:effectLst/>
                <a:uLnTx/>
                <a:uFillTx/>
                <a:latin typeface="Calibri"/>
                <a:ea typeface="+mn-ea"/>
                <a:cs typeface="+mn-cs"/>
              </a:rPr>
              <a:t>Frankfurt University of Applied Sciences, Faculty 2, M.Sc. HIS, SS 2020, ©2020 Prof. Dr.-Ing. Peter Thoma</a:t>
            </a:r>
          </a:p>
        </p:txBody>
      </p:sp>
      <p:sp>
        <p:nvSpPr>
          <p:cNvPr id="51" name="Slide Number Placeholder 13">
            <a:extLst>
              <a:ext uri="{FF2B5EF4-FFF2-40B4-BE49-F238E27FC236}">
                <a16:creationId xmlns:a16="http://schemas.microsoft.com/office/drawing/2014/main" id="{9642E320-79E1-4FBF-A628-B0F0619E95BB}"/>
              </a:ext>
            </a:extLst>
          </p:cNvPr>
          <p:cNvSpPr txBox="1">
            <a:spLocks/>
          </p:cNvSpPr>
          <p:nvPr userDrawn="1"/>
        </p:nvSpPr>
        <p:spPr>
          <a:xfrm>
            <a:off x="8604448" y="6599311"/>
            <a:ext cx="286072" cy="195842"/>
          </a:xfrm>
          <a:prstGeom prst="roundRect">
            <a:avLst/>
          </a:prstGeom>
          <a:solidFill>
            <a:schemeClr val="accent1"/>
          </a:solidFill>
          <a:ln>
            <a:noFill/>
          </a:ln>
          <a:effectLst/>
        </p:spPr>
        <p:txBody>
          <a:bodyPr wrap="none" lIns="0" rIns="0" rtlCol="0" anchor="ctr"/>
          <a:lstStyle>
            <a:defPPr>
              <a:defRPr lang="en-US"/>
            </a:defPPr>
            <a:lvl1pPr marL="0" algn="l" defTabSz="914400" rtl="0" eaLnBrk="1" latinLnBrk="0" hangingPunct="1">
              <a:defRPr lang="en-US" sz="1400" kern="1200" spc="200" baseline="0" smtClean="0">
                <a:solidFill>
                  <a:schemeClr val="bg1"/>
                </a:solidFill>
                <a:latin typeface="Bebas Neue Bold" panose="020B0606020202050201"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5CE0A34E-0FF7-4583-8D27-BF1149DDE726}" type="slidenum">
              <a:rPr kumimoji="0" lang="de-DE" sz="1400" b="0" i="0" u="none" strike="noStrike" kern="1200" cap="none" spc="200" normalizeH="0" baseline="0" noProof="0" smtClean="0">
                <a:ln>
                  <a:noFill/>
                </a:ln>
                <a:solidFill>
                  <a:srgbClr val="FFFFFF"/>
                </a:solidFill>
                <a:effectLst/>
                <a:uLnTx/>
                <a:uFillTx/>
                <a:latin typeface="Bebas Neue Bold" panose="020B0606020202050201" pitchFamily="34" charset="0"/>
                <a:ea typeface="+mn-ea"/>
                <a:cs typeface="+mn-cs"/>
              </a:rPr>
              <a:t>‹Nr.›</a:t>
            </a:fld>
            <a:endParaRPr kumimoji="0" lang="de-DE" sz="1400" b="0" i="0" u="none" strike="noStrike" kern="1200" cap="none" spc="200" normalizeH="0" baseline="0" noProof="0" dirty="0">
              <a:ln>
                <a:noFill/>
              </a:ln>
              <a:solidFill>
                <a:srgbClr val="FFFFFF"/>
              </a:solidFill>
              <a:effectLst/>
              <a:uLnTx/>
              <a:uFillTx/>
              <a:latin typeface="Bebas Neue Bold" panose="020B0606020202050201" pitchFamily="34" charset="0"/>
              <a:ea typeface="+mn-ea"/>
              <a:cs typeface="+mn-cs"/>
            </a:endParaRPr>
          </a:p>
        </p:txBody>
      </p:sp>
    </p:spTree>
    <p:extLst>
      <p:ext uri="{BB962C8B-B14F-4D97-AF65-F5344CB8AC3E}">
        <p14:creationId xmlns:p14="http://schemas.microsoft.com/office/powerpoint/2010/main" val="13961933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rvices - 4 text boxes with description">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2743200"/>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3200400"/>
            <a:ext cx="3733800" cy="9906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2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a:p>
            <a:pPr lvl="1"/>
            <a:r>
              <a:rPr lang="de-DE"/>
              <a:t>Zweite Ebene</a:t>
            </a:r>
          </a:p>
        </p:txBody>
      </p:sp>
      <p:sp>
        <p:nvSpPr>
          <p:cNvPr id="10" name="Text Placeholder 13"/>
          <p:cNvSpPr>
            <a:spLocks noGrp="1"/>
          </p:cNvSpPr>
          <p:nvPr>
            <p:ph type="body" sz="quarter" idx="15"/>
          </p:nvPr>
        </p:nvSpPr>
        <p:spPr>
          <a:xfrm>
            <a:off x="4953000" y="3200400"/>
            <a:ext cx="3733800" cy="9906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p:txBody>
      </p:sp>
      <p:sp>
        <p:nvSpPr>
          <p:cNvPr id="11" name="Text Placeholder 11"/>
          <p:cNvSpPr>
            <a:spLocks noGrp="1"/>
          </p:cNvSpPr>
          <p:nvPr>
            <p:ph type="body" sz="quarter" idx="16"/>
          </p:nvPr>
        </p:nvSpPr>
        <p:spPr>
          <a:xfrm>
            <a:off x="4953000" y="2743200"/>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7" name="Text Placeholder 13"/>
          <p:cNvSpPr>
            <a:spLocks noGrp="1"/>
          </p:cNvSpPr>
          <p:nvPr>
            <p:ph type="body" sz="quarter" idx="17"/>
          </p:nvPr>
        </p:nvSpPr>
        <p:spPr>
          <a:xfrm>
            <a:off x="533400" y="1749188"/>
            <a:ext cx="8153400" cy="685800"/>
          </a:xfrm>
        </p:spPr>
        <p:txBody>
          <a:bodyPr>
            <a:normAutofit/>
          </a:bodyPr>
          <a:lstStyle>
            <a:lvl1pPr marL="0" indent="0">
              <a:buFontTx/>
              <a:buNone/>
              <a:defRPr lang="en-US" sz="18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p:txBody>
      </p:sp>
      <p:sp>
        <p:nvSpPr>
          <p:cNvPr id="23" name="Text Placeholder 11"/>
          <p:cNvSpPr>
            <a:spLocks noGrp="1"/>
          </p:cNvSpPr>
          <p:nvPr>
            <p:ph type="body" sz="quarter" idx="18"/>
          </p:nvPr>
        </p:nvSpPr>
        <p:spPr>
          <a:xfrm>
            <a:off x="533400" y="4343395"/>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4" name="Text Placeholder 13"/>
          <p:cNvSpPr>
            <a:spLocks noGrp="1"/>
          </p:cNvSpPr>
          <p:nvPr>
            <p:ph type="body" sz="quarter" idx="19"/>
          </p:nvPr>
        </p:nvSpPr>
        <p:spPr>
          <a:xfrm>
            <a:off x="533400" y="4800597"/>
            <a:ext cx="3733800" cy="990603"/>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200" kern="1200" dirty="0" smtClean="0">
                <a:solidFill>
                  <a:schemeClr val="tx1"/>
                </a:solidFill>
                <a:latin typeface="+mn-lt"/>
                <a:ea typeface="+mn-ea"/>
                <a:cs typeface="+mn-cs"/>
              </a:defRPr>
            </a:lvl2pPr>
            <a:lvl3pPr marL="914400" indent="0">
              <a:buFontTx/>
              <a:buNone/>
              <a:defRPr lang="en-US" sz="12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p:txBody>
      </p:sp>
      <p:sp>
        <p:nvSpPr>
          <p:cNvPr id="25" name="Text Placeholder 13"/>
          <p:cNvSpPr>
            <a:spLocks noGrp="1"/>
          </p:cNvSpPr>
          <p:nvPr>
            <p:ph type="body" sz="quarter" idx="20"/>
          </p:nvPr>
        </p:nvSpPr>
        <p:spPr>
          <a:xfrm>
            <a:off x="4953000" y="4800597"/>
            <a:ext cx="3733800" cy="990603"/>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p:txBody>
      </p:sp>
      <p:sp>
        <p:nvSpPr>
          <p:cNvPr id="26" name="Text Placeholder 11"/>
          <p:cNvSpPr>
            <a:spLocks noGrp="1"/>
          </p:cNvSpPr>
          <p:nvPr>
            <p:ph type="body" sz="quarter" idx="21"/>
          </p:nvPr>
        </p:nvSpPr>
        <p:spPr>
          <a:xfrm>
            <a:off x="4953000" y="4343395"/>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Tree>
    <p:extLst>
      <p:ext uri="{BB962C8B-B14F-4D97-AF65-F5344CB8AC3E}">
        <p14:creationId xmlns:p14="http://schemas.microsoft.com/office/powerpoint/2010/main" val="21923115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Devider">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0" y="0"/>
            <a:ext cx="9144000" cy="6858000"/>
          </a:xfrm>
          <a:pattFill prst="wdUpDiag">
            <a:fgClr>
              <a:schemeClr val="tx1">
                <a:lumMod val="10000"/>
                <a:lumOff val="90000"/>
              </a:schemeClr>
            </a:fgClr>
            <a:bgClr>
              <a:schemeClr val="bg1"/>
            </a:bgClr>
          </a:patt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
        <p:nvSpPr>
          <p:cNvPr id="15" name="Title 1"/>
          <p:cNvSpPr>
            <a:spLocks noGrp="1"/>
          </p:cNvSpPr>
          <p:nvPr>
            <p:ph type="ctrTitle" hasCustomPrompt="1"/>
          </p:nvPr>
        </p:nvSpPr>
        <p:spPr>
          <a:xfrm>
            <a:off x="304800" y="2590800"/>
            <a:ext cx="8534400" cy="1098795"/>
          </a:xfrm>
          <a:noFill/>
        </p:spPr>
        <p:txBody>
          <a:bodyPr vert="horz" lIns="91440" tIns="45720" rIns="91440" bIns="45720" rtlCol="0">
            <a:noAutofit/>
          </a:bodyPr>
          <a:lstStyle>
            <a:lvl1pPr>
              <a:defRPr lang="en-US" sz="7200" dirty="0">
                <a:solidFill>
                  <a:schemeClr val="tx1"/>
                </a:solidFill>
                <a:ea typeface="+mn-ea"/>
                <a:cs typeface="+mn-cs"/>
              </a:defRPr>
            </a:lvl1pPr>
          </a:lstStyle>
          <a:p>
            <a:pPr marL="0" lvl="0" indent="0">
              <a:spcBef>
                <a:spcPct val="20000"/>
              </a:spcBef>
              <a:buFont typeface="Arial" pitchFamily="34" charset="0"/>
            </a:pPr>
            <a:r>
              <a:rPr lang="en-US" dirty="0"/>
              <a:t>Click to edit title style</a:t>
            </a:r>
          </a:p>
        </p:txBody>
      </p:sp>
      <p:sp>
        <p:nvSpPr>
          <p:cNvPr id="16" name="Subtitle 2"/>
          <p:cNvSpPr>
            <a:spLocks noGrp="1"/>
          </p:cNvSpPr>
          <p:nvPr>
            <p:ph type="subTitle" idx="1"/>
          </p:nvPr>
        </p:nvSpPr>
        <p:spPr>
          <a:xfrm>
            <a:off x="1371600" y="3705153"/>
            <a:ext cx="6400800" cy="449684"/>
          </a:xfrm>
          <a:solidFill>
            <a:schemeClr val="accent1"/>
          </a:solidFill>
        </p:spPr>
        <p:txBody>
          <a:bodyPr vert="horz" lIns="91440" tIns="45720" rIns="91440" bIns="45720" rtlCol="0">
            <a:noAutofit/>
          </a:bodyPr>
          <a:lstStyle>
            <a:lvl1pPr marL="342900" indent="-342900" algn="ctr">
              <a:buFontTx/>
              <a:buNone/>
              <a:defRPr lang="en-US" sz="2400" dirty="0">
                <a:solidFill>
                  <a:schemeClr val="bg1"/>
                </a:solidFill>
                <a:latin typeface="Bebas Neue Bold" panose="020B0606020202050201" pitchFamily="34" charset="0"/>
              </a:defRPr>
            </a:lvl1pPr>
          </a:lstStyle>
          <a:p>
            <a:pPr marL="0" lvl="0" indent="0"/>
            <a:r>
              <a:rPr lang="de-DE"/>
              <a:t>Master-Untertitelformat bearbeiten</a:t>
            </a:r>
            <a:endParaRPr lang="en-US" dirty="0"/>
          </a:p>
        </p:txBody>
      </p:sp>
    </p:spTree>
    <p:extLst>
      <p:ext uri="{BB962C8B-B14F-4D97-AF65-F5344CB8AC3E}">
        <p14:creationId xmlns:p14="http://schemas.microsoft.com/office/powerpoint/2010/main" val="12561230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 Tiles layout">
    <p:spTree>
      <p:nvGrpSpPr>
        <p:cNvPr id="1" name=""/>
        <p:cNvGrpSpPr/>
        <p:nvPr/>
      </p:nvGrpSpPr>
      <p:grpSpPr>
        <a:xfrm>
          <a:off x="0" y="0"/>
          <a:ext cx="0" cy="0"/>
          <a:chOff x="0" y="0"/>
          <a:chExt cx="0" cy="0"/>
        </a:xfrm>
      </p:grpSpPr>
      <p:sp>
        <p:nvSpPr>
          <p:cNvPr id="23" name="Rectangle 22"/>
          <p:cNvSpPr/>
          <p:nvPr userDrawn="1"/>
        </p:nvSpPr>
        <p:spPr>
          <a:xfrm>
            <a:off x="609600" y="1733885"/>
            <a:ext cx="2667000"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4" name="Rectangle 23"/>
          <p:cNvSpPr/>
          <p:nvPr userDrawn="1"/>
        </p:nvSpPr>
        <p:spPr>
          <a:xfrm>
            <a:off x="3276600" y="1733885"/>
            <a:ext cx="2667000"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5" name="Rectangle 24"/>
          <p:cNvSpPr/>
          <p:nvPr userDrawn="1"/>
        </p:nvSpPr>
        <p:spPr>
          <a:xfrm>
            <a:off x="5943600" y="1733885"/>
            <a:ext cx="2667000"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7" name="Rectangle 26"/>
          <p:cNvSpPr/>
          <p:nvPr userDrawn="1"/>
        </p:nvSpPr>
        <p:spPr>
          <a:xfrm>
            <a:off x="609600" y="3765885"/>
            <a:ext cx="2667000"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8" name="Rectangle 27"/>
          <p:cNvSpPr/>
          <p:nvPr userDrawn="1"/>
        </p:nvSpPr>
        <p:spPr>
          <a:xfrm>
            <a:off x="3276600" y="3765885"/>
            <a:ext cx="2667000" cy="203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9" name="Rectangle 28"/>
          <p:cNvSpPr/>
          <p:nvPr userDrawn="1"/>
        </p:nvSpPr>
        <p:spPr>
          <a:xfrm>
            <a:off x="5943600" y="3765885"/>
            <a:ext cx="2667000"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723900" y="1921043"/>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2" name="Text Placeholder 11"/>
          <p:cNvSpPr>
            <a:spLocks noGrp="1"/>
          </p:cNvSpPr>
          <p:nvPr>
            <p:ph type="body" sz="quarter" idx="15"/>
          </p:nvPr>
        </p:nvSpPr>
        <p:spPr>
          <a:xfrm>
            <a:off x="3390900" y="1921043"/>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6" name="Text Placeholder 11"/>
          <p:cNvSpPr>
            <a:spLocks noGrp="1"/>
          </p:cNvSpPr>
          <p:nvPr>
            <p:ph type="body" sz="quarter" idx="17"/>
          </p:nvPr>
        </p:nvSpPr>
        <p:spPr>
          <a:xfrm>
            <a:off x="6057900" y="1921043"/>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0" name="Text Placeholder 13"/>
          <p:cNvSpPr>
            <a:spLocks noGrp="1"/>
          </p:cNvSpPr>
          <p:nvPr>
            <p:ph type="body" sz="quarter" idx="14"/>
          </p:nvPr>
        </p:nvSpPr>
        <p:spPr>
          <a:xfrm>
            <a:off x="723900" y="2286000"/>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
        <p:nvSpPr>
          <p:cNvPr id="31" name="Text Placeholder 13"/>
          <p:cNvSpPr>
            <a:spLocks noGrp="1"/>
          </p:cNvSpPr>
          <p:nvPr>
            <p:ph type="body" sz="quarter" idx="18"/>
          </p:nvPr>
        </p:nvSpPr>
        <p:spPr>
          <a:xfrm>
            <a:off x="3390900" y="2286000"/>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
        <p:nvSpPr>
          <p:cNvPr id="32" name="Text Placeholder 13"/>
          <p:cNvSpPr>
            <a:spLocks noGrp="1"/>
          </p:cNvSpPr>
          <p:nvPr>
            <p:ph type="body" sz="quarter" idx="19"/>
          </p:nvPr>
        </p:nvSpPr>
        <p:spPr>
          <a:xfrm>
            <a:off x="6057900" y="2286000"/>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
        <p:nvSpPr>
          <p:cNvPr id="33" name="Text Placeholder 11"/>
          <p:cNvSpPr>
            <a:spLocks noGrp="1"/>
          </p:cNvSpPr>
          <p:nvPr>
            <p:ph type="body" sz="quarter" idx="20"/>
          </p:nvPr>
        </p:nvSpPr>
        <p:spPr>
          <a:xfrm>
            <a:off x="725904" y="3920957"/>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4" name="Text Placeholder 11"/>
          <p:cNvSpPr>
            <a:spLocks noGrp="1"/>
          </p:cNvSpPr>
          <p:nvPr>
            <p:ph type="body" sz="quarter" idx="21"/>
          </p:nvPr>
        </p:nvSpPr>
        <p:spPr>
          <a:xfrm>
            <a:off x="3392904" y="3920957"/>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5" name="Text Placeholder 11"/>
          <p:cNvSpPr>
            <a:spLocks noGrp="1"/>
          </p:cNvSpPr>
          <p:nvPr>
            <p:ph type="body" sz="quarter" idx="22"/>
          </p:nvPr>
        </p:nvSpPr>
        <p:spPr>
          <a:xfrm>
            <a:off x="6059904" y="3920957"/>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6" name="Text Placeholder 13"/>
          <p:cNvSpPr>
            <a:spLocks noGrp="1"/>
          </p:cNvSpPr>
          <p:nvPr>
            <p:ph type="body" sz="quarter" idx="23"/>
          </p:nvPr>
        </p:nvSpPr>
        <p:spPr>
          <a:xfrm>
            <a:off x="725904" y="4297978"/>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
        <p:nvSpPr>
          <p:cNvPr id="37" name="Text Placeholder 13"/>
          <p:cNvSpPr>
            <a:spLocks noGrp="1"/>
          </p:cNvSpPr>
          <p:nvPr>
            <p:ph type="body" sz="quarter" idx="24"/>
          </p:nvPr>
        </p:nvSpPr>
        <p:spPr>
          <a:xfrm>
            <a:off x="3392904" y="4297978"/>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
        <p:nvSpPr>
          <p:cNvPr id="38" name="Text Placeholder 13"/>
          <p:cNvSpPr>
            <a:spLocks noGrp="1"/>
          </p:cNvSpPr>
          <p:nvPr>
            <p:ph type="body" sz="quarter" idx="25"/>
          </p:nvPr>
        </p:nvSpPr>
        <p:spPr>
          <a:xfrm>
            <a:off x="6059904" y="4297978"/>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Tree>
    <p:extLst>
      <p:ext uri="{BB962C8B-B14F-4D97-AF65-F5344CB8AC3E}">
        <p14:creationId xmlns:p14="http://schemas.microsoft.com/office/powerpoint/2010/main" val="1467946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wipe(left)">
                                      <p:cBhvr>
                                        <p:cTn id="13" dur="500"/>
                                        <p:tgtEl>
                                          <p:spTgt spid="23"/>
                                        </p:tgtEl>
                                      </p:cBhvr>
                                    </p:animEffect>
                                  </p:childTnLst>
                                </p:cTn>
                              </p:par>
                              <p:par>
                                <p:cTn id="14" presetID="23" presetClass="entr" presetSubtype="16" fill="hold" grpId="0" nodeType="withEffect">
                                  <p:stCondLst>
                                    <p:cond delay="0"/>
                                  </p:stCondLst>
                                  <p:childTnLst>
                                    <p:set>
                                      <p:cBhvr>
                                        <p:cTn id="15" dur="1" fill="hold">
                                          <p:stCondLst>
                                            <p:cond delay="0"/>
                                          </p:stCondLst>
                                        </p:cTn>
                                        <p:tgtEl>
                                          <p:spTgt spid="12">
                                            <p:txEl>
                                              <p:pRg st="0" end="0"/>
                                            </p:txEl>
                                          </p:spTgt>
                                        </p:tgtEl>
                                        <p:attrNameLst>
                                          <p:attrName>style.visibility</p:attrName>
                                        </p:attrNameLst>
                                      </p:cBhvr>
                                      <p:to>
                                        <p:strVal val="visible"/>
                                      </p:to>
                                    </p:set>
                                    <p:anim calcmode="lin" valueType="num">
                                      <p:cBhvr>
                                        <p:cTn id="16" dur="500" fill="hold"/>
                                        <p:tgtEl>
                                          <p:spTgt spid="12">
                                            <p:txEl>
                                              <p:pRg st="0" end="0"/>
                                            </p:txEl>
                                          </p:spTgt>
                                        </p:tgtEl>
                                        <p:attrNameLst>
                                          <p:attrName>ppt_w</p:attrName>
                                        </p:attrNameLst>
                                      </p:cBhvr>
                                      <p:tavLst>
                                        <p:tav tm="0">
                                          <p:val>
                                            <p:fltVal val="0"/>
                                          </p:val>
                                        </p:tav>
                                        <p:tav tm="100000">
                                          <p:val>
                                            <p:strVal val="#ppt_w"/>
                                          </p:val>
                                        </p:tav>
                                      </p:tavLst>
                                    </p:anim>
                                    <p:anim calcmode="lin" valueType="num">
                                      <p:cBhvr>
                                        <p:cTn id="17" dur="500" fill="hold"/>
                                        <p:tgtEl>
                                          <p:spTgt spid="12">
                                            <p:txEl>
                                              <p:pRg st="0" end="0"/>
                                            </p:txEl>
                                          </p:spTgt>
                                        </p:tgtEl>
                                        <p:attrNameLst>
                                          <p:attrName>ppt_h</p:attrName>
                                        </p:attrNameLst>
                                      </p:cBhvr>
                                      <p:tavLst>
                                        <p:tav tm="0">
                                          <p:val>
                                            <p:fltVal val="0"/>
                                          </p:val>
                                        </p:tav>
                                        <p:tav tm="100000">
                                          <p:val>
                                            <p:strVal val="#ppt_h"/>
                                          </p:val>
                                        </p:tav>
                                      </p:tavLst>
                                    </p:anim>
                                  </p:childTnLst>
                                </p:cTn>
                              </p:par>
                              <p:par>
                                <p:cTn id="18" presetID="23" presetClass="entr" presetSubtype="16" fill="hold" grpId="0" nodeType="withEffect">
                                  <p:stCondLst>
                                    <p:cond delay="0"/>
                                  </p:stCondLst>
                                  <p:childTnLst>
                                    <p:set>
                                      <p:cBhvr>
                                        <p:cTn id="19" dur="1" fill="hold">
                                          <p:stCondLst>
                                            <p:cond delay="0"/>
                                          </p:stCondLst>
                                        </p:cTn>
                                        <p:tgtEl>
                                          <p:spTgt spid="30">
                                            <p:txEl>
                                              <p:pRg st="0" end="0"/>
                                            </p:txEl>
                                          </p:spTgt>
                                        </p:tgtEl>
                                        <p:attrNameLst>
                                          <p:attrName>style.visibility</p:attrName>
                                        </p:attrNameLst>
                                      </p:cBhvr>
                                      <p:to>
                                        <p:strVal val="visible"/>
                                      </p:to>
                                    </p:set>
                                    <p:anim calcmode="lin" valueType="num">
                                      <p:cBhvr>
                                        <p:cTn id="20" dur="500" fill="hold"/>
                                        <p:tgtEl>
                                          <p:spTgt spid="30">
                                            <p:txEl>
                                              <p:pRg st="0" end="0"/>
                                            </p:txEl>
                                          </p:spTgt>
                                        </p:tgtEl>
                                        <p:attrNameLst>
                                          <p:attrName>ppt_w</p:attrName>
                                        </p:attrNameLst>
                                      </p:cBhvr>
                                      <p:tavLst>
                                        <p:tav tm="0">
                                          <p:val>
                                            <p:fltVal val="0"/>
                                          </p:val>
                                        </p:tav>
                                        <p:tav tm="100000">
                                          <p:val>
                                            <p:strVal val="#ppt_w"/>
                                          </p:val>
                                        </p:tav>
                                      </p:tavLst>
                                    </p:anim>
                                    <p:anim calcmode="lin" valueType="num">
                                      <p:cBhvr>
                                        <p:cTn id="21" dur="500" fill="hold"/>
                                        <p:tgtEl>
                                          <p:spTgt spid="30">
                                            <p:txEl>
                                              <p:pRg st="0" end="0"/>
                                            </p:txEl>
                                          </p:spTgt>
                                        </p:tgtEl>
                                        <p:attrNameLst>
                                          <p:attrName>ppt_h</p:attrName>
                                        </p:attrNameLst>
                                      </p:cBhvr>
                                      <p:tavLst>
                                        <p:tav tm="0">
                                          <p:val>
                                            <p:fltVal val="0"/>
                                          </p:val>
                                        </p:tav>
                                        <p:tav tm="100000">
                                          <p:val>
                                            <p:strVal val="#ppt_h"/>
                                          </p:val>
                                        </p:tav>
                                      </p:tavLst>
                                    </p:anim>
                                  </p:childTnLst>
                                </p:cTn>
                              </p:par>
                            </p:childTnLst>
                          </p:cTn>
                        </p:par>
                        <p:par>
                          <p:cTn id="22" fill="hold">
                            <p:stCondLst>
                              <p:cond delay="500"/>
                            </p:stCondLst>
                            <p:childTnLst>
                              <p:par>
                                <p:cTn id="23" presetID="22" presetClass="entr" presetSubtype="4" fill="hold" grpId="0" nodeType="afterEffect">
                                  <p:stCondLst>
                                    <p:cond delay="250"/>
                                  </p:stCondLst>
                                  <p:childTnLst>
                                    <p:set>
                                      <p:cBhvr>
                                        <p:cTn id="24" dur="1" fill="hold">
                                          <p:stCondLst>
                                            <p:cond delay="0"/>
                                          </p:stCondLst>
                                        </p:cTn>
                                        <p:tgtEl>
                                          <p:spTgt spid="24"/>
                                        </p:tgtEl>
                                        <p:attrNameLst>
                                          <p:attrName>style.visibility</p:attrName>
                                        </p:attrNameLst>
                                      </p:cBhvr>
                                      <p:to>
                                        <p:strVal val="visible"/>
                                      </p:to>
                                    </p:set>
                                    <p:animEffect transition="in" filter="wipe(down)">
                                      <p:cBhvr>
                                        <p:cTn id="25" dur="500"/>
                                        <p:tgtEl>
                                          <p:spTgt spid="24"/>
                                        </p:tgtEl>
                                      </p:cBhvr>
                                    </p:animEffect>
                                  </p:childTnLst>
                                </p:cTn>
                              </p:par>
                              <p:par>
                                <p:cTn id="26" presetID="53" presetClass="entr" presetSubtype="16" fill="hold" grpId="0" nodeType="withEffect">
                                  <p:stCondLst>
                                    <p:cond delay="250"/>
                                  </p:stCondLst>
                                  <p:childTnLst>
                                    <p:set>
                                      <p:cBhvr>
                                        <p:cTn id="27" dur="1" fill="hold">
                                          <p:stCondLst>
                                            <p:cond delay="0"/>
                                          </p:stCondLst>
                                        </p:cTn>
                                        <p:tgtEl>
                                          <p:spTgt spid="22">
                                            <p:txEl>
                                              <p:pRg st="0" end="0"/>
                                            </p:txEl>
                                          </p:spTgt>
                                        </p:tgtEl>
                                        <p:attrNameLst>
                                          <p:attrName>style.visibility</p:attrName>
                                        </p:attrNameLst>
                                      </p:cBhvr>
                                      <p:to>
                                        <p:strVal val="visible"/>
                                      </p:to>
                                    </p:set>
                                    <p:anim calcmode="lin" valueType="num">
                                      <p:cBhvr>
                                        <p:cTn id="28" dur="500" fill="hold"/>
                                        <p:tgtEl>
                                          <p:spTgt spid="22">
                                            <p:txEl>
                                              <p:pRg st="0" end="0"/>
                                            </p:txEl>
                                          </p:spTgt>
                                        </p:tgtEl>
                                        <p:attrNameLst>
                                          <p:attrName>ppt_w</p:attrName>
                                        </p:attrNameLst>
                                      </p:cBhvr>
                                      <p:tavLst>
                                        <p:tav tm="0">
                                          <p:val>
                                            <p:fltVal val="0"/>
                                          </p:val>
                                        </p:tav>
                                        <p:tav tm="100000">
                                          <p:val>
                                            <p:strVal val="#ppt_w"/>
                                          </p:val>
                                        </p:tav>
                                      </p:tavLst>
                                    </p:anim>
                                    <p:anim calcmode="lin" valueType="num">
                                      <p:cBhvr>
                                        <p:cTn id="29" dur="500" fill="hold"/>
                                        <p:tgtEl>
                                          <p:spTgt spid="22">
                                            <p:txEl>
                                              <p:pRg st="0" end="0"/>
                                            </p:txEl>
                                          </p:spTgt>
                                        </p:tgtEl>
                                        <p:attrNameLst>
                                          <p:attrName>ppt_h</p:attrName>
                                        </p:attrNameLst>
                                      </p:cBhvr>
                                      <p:tavLst>
                                        <p:tav tm="0">
                                          <p:val>
                                            <p:fltVal val="0"/>
                                          </p:val>
                                        </p:tav>
                                        <p:tav tm="100000">
                                          <p:val>
                                            <p:strVal val="#ppt_h"/>
                                          </p:val>
                                        </p:tav>
                                      </p:tavLst>
                                    </p:anim>
                                    <p:animEffect transition="in" filter="fade">
                                      <p:cBhvr>
                                        <p:cTn id="30" dur="500"/>
                                        <p:tgtEl>
                                          <p:spTgt spid="22">
                                            <p:txEl>
                                              <p:pRg st="0" end="0"/>
                                            </p:txEl>
                                          </p:spTgt>
                                        </p:tgtEl>
                                      </p:cBhvr>
                                    </p:animEffect>
                                  </p:childTnLst>
                                </p:cTn>
                              </p:par>
                              <p:par>
                                <p:cTn id="31" presetID="53" presetClass="entr" presetSubtype="16" fill="hold" grpId="0" nodeType="withEffect">
                                  <p:stCondLst>
                                    <p:cond delay="250"/>
                                  </p:stCondLst>
                                  <p:childTnLst>
                                    <p:set>
                                      <p:cBhvr>
                                        <p:cTn id="32" dur="1" fill="hold">
                                          <p:stCondLst>
                                            <p:cond delay="0"/>
                                          </p:stCondLst>
                                        </p:cTn>
                                        <p:tgtEl>
                                          <p:spTgt spid="31">
                                            <p:txEl>
                                              <p:pRg st="0" end="0"/>
                                            </p:txEl>
                                          </p:spTgt>
                                        </p:tgtEl>
                                        <p:attrNameLst>
                                          <p:attrName>style.visibility</p:attrName>
                                        </p:attrNameLst>
                                      </p:cBhvr>
                                      <p:to>
                                        <p:strVal val="visible"/>
                                      </p:to>
                                    </p:set>
                                    <p:anim calcmode="lin" valueType="num">
                                      <p:cBhvr>
                                        <p:cTn id="33" dur="500" fill="hold"/>
                                        <p:tgtEl>
                                          <p:spTgt spid="31">
                                            <p:txEl>
                                              <p:pRg st="0" end="0"/>
                                            </p:txEl>
                                          </p:spTgt>
                                        </p:tgtEl>
                                        <p:attrNameLst>
                                          <p:attrName>ppt_w</p:attrName>
                                        </p:attrNameLst>
                                      </p:cBhvr>
                                      <p:tavLst>
                                        <p:tav tm="0">
                                          <p:val>
                                            <p:fltVal val="0"/>
                                          </p:val>
                                        </p:tav>
                                        <p:tav tm="100000">
                                          <p:val>
                                            <p:strVal val="#ppt_w"/>
                                          </p:val>
                                        </p:tav>
                                      </p:tavLst>
                                    </p:anim>
                                    <p:anim calcmode="lin" valueType="num">
                                      <p:cBhvr>
                                        <p:cTn id="34" dur="500" fill="hold"/>
                                        <p:tgtEl>
                                          <p:spTgt spid="31">
                                            <p:txEl>
                                              <p:pRg st="0" end="0"/>
                                            </p:txEl>
                                          </p:spTgt>
                                        </p:tgtEl>
                                        <p:attrNameLst>
                                          <p:attrName>ppt_h</p:attrName>
                                        </p:attrNameLst>
                                      </p:cBhvr>
                                      <p:tavLst>
                                        <p:tav tm="0">
                                          <p:val>
                                            <p:fltVal val="0"/>
                                          </p:val>
                                        </p:tav>
                                        <p:tav tm="100000">
                                          <p:val>
                                            <p:strVal val="#ppt_h"/>
                                          </p:val>
                                        </p:tav>
                                      </p:tavLst>
                                    </p:anim>
                                    <p:animEffect transition="in" filter="fade">
                                      <p:cBhvr>
                                        <p:cTn id="35" dur="500"/>
                                        <p:tgtEl>
                                          <p:spTgt spid="31">
                                            <p:txEl>
                                              <p:pRg st="0" end="0"/>
                                            </p:txEl>
                                          </p:spTgt>
                                        </p:tgtEl>
                                      </p:cBhvr>
                                    </p:animEffect>
                                  </p:childTnLst>
                                </p:cTn>
                              </p:par>
                            </p:childTnLst>
                          </p:cTn>
                        </p:par>
                        <p:par>
                          <p:cTn id="36" fill="hold">
                            <p:stCondLst>
                              <p:cond delay="1250"/>
                            </p:stCondLst>
                            <p:childTnLst>
                              <p:par>
                                <p:cTn id="37" presetID="22" presetClass="entr" presetSubtype="8" fill="hold" grpId="0" nodeType="afterEffect">
                                  <p:stCondLst>
                                    <p:cond delay="250"/>
                                  </p:stCondLst>
                                  <p:childTnLst>
                                    <p:set>
                                      <p:cBhvr>
                                        <p:cTn id="38" dur="1" fill="hold">
                                          <p:stCondLst>
                                            <p:cond delay="0"/>
                                          </p:stCondLst>
                                        </p:cTn>
                                        <p:tgtEl>
                                          <p:spTgt spid="25"/>
                                        </p:tgtEl>
                                        <p:attrNameLst>
                                          <p:attrName>style.visibility</p:attrName>
                                        </p:attrNameLst>
                                      </p:cBhvr>
                                      <p:to>
                                        <p:strVal val="visible"/>
                                      </p:to>
                                    </p:set>
                                    <p:animEffect transition="in" filter="wipe(left)">
                                      <p:cBhvr>
                                        <p:cTn id="39" dur="500"/>
                                        <p:tgtEl>
                                          <p:spTgt spid="25"/>
                                        </p:tgtEl>
                                      </p:cBhvr>
                                    </p:animEffect>
                                  </p:childTnLst>
                                </p:cTn>
                              </p:par>
                              <p:par>
                                <p:cTn id="40" presetID="53" presetClass="entr" presetSubtype="16" fill="hold" grpId="0" nodeType="withEffect">
                                  <p:stCondLst>
                                    <p:cond delay="250"/>
                                  </p:stCondLst>
                                  <p:childTnLst>
                                    <p:set>
                                      <p:cBhvr>
                                        <p:cTn id="41" dur="1" fill="hold">
                                          <p:stCondLst>
                                            <p:cond delay="0"/>
                                          </p:stCondLst>
                                        </p:cTn>
                                        <p:tgtEl>
                                          <p:spTgt spid="26">
                                            <p:txEl>
                                              <p:pRg st="0" end="0"/>
                                            </p:txEl>
                                          </p:spTgt>
                                        </p:tgtEl>
                                        <p:attrNameLst>
                                          <p:attrName>style.visibility</p:attrName>
                                        </p:attrNameLst>
                                      </p:cBhvr>
                                      <p:to>
                                        <p:strVal val="visible"/>
                                      </p:to>
                                    </p:set>
                                    <p:anim calcmode="lin" valueType="num">
                                      <p:cBhvr>
                                        <p:cTn id="42" dur="500" fill="hold"/>
                                        <p:tgtEl>
                                          <p:spTgt spid="26">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26">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26">
                                            <p:txEl>
                                              <p:pRg st="0" end="0"/>
                                            </p:txEl>
                                          </p:spTgt>
                                        </p:tgtEl>
                                      </p:cBhvr>
                                    </p:animEffect>
                                  </p:childTnLst>
                                </p:cTn>
                              </p:par>
                              <p:par>
                                <p:cTn id="45" presetID="53" presetClass="entr" presetSubtype="16" fill="hold" grpId="0" nodeType="withEffect">
                                  <p:stCondLst>
                                    <p:cond delay="250"/>
                                  </p:stCondLst>
                                  <p:childTnLst>
                                    <p:set>
                                      <p:cBhvr>
                                        <p:cTn id="46" dur="1" fill="hold">
                                          <p:stCondLst>
                                            <p:cond delay="0"/>
                                          </p:stCondLst>
                                        </p:cTn>
                                        <p:tgtEl>
                                          <p:spTgt spid="32">
                                            <p:txEl>
                                              <p:pRg st="0" end="0"/>
                                            </p:txEl>
                                          </p:spTgt>
                                        </p:tgtEl>
                                        <p:attrNameLst>
                                          <p:attrName>style.visibility</p:attrName>
                                        </p:attrNameLst>
                                      </p:cBhvr>
                                      <p:to>
                                        <p:strVal val="visible"/>
                                      </p:to>
                                    </p:set>
                                    <p:anim calcmode="lin" valueType="num">
                                      <p:cBhvr>
                                        <p:cTn id="47" dur="500" fill="hold"/>
                                        <p:tgtEl>
                                          <p:spTgt spid="32">
                                            <p:txEl>
                                              <p:pRg st="0" end="0"/>
                                            </p:txEl>
                                          </p:spTgt>
                                        </p:tgtEl>
                                        <p:attrNameLst>
                                          <p:attrName>ppt_w</p:attrName>
                                        </p:attrNameLst>
                                      </p:cBhvr>
                                      <p:tavLst>
                                        <p:tav tm="0">
                                          <p:val>
                                            <p:fltVal val="0"/>
                                          </p:val>
                                        </p:tav>
                                        <p:tav tm="100000">
                                          <p:val>
                                            <p:strVal val="#ppt_w"/>
                                          </p:val>
                                        </p:tav>
                                      </p:tavLst>
                                    </p:anim>
                                    <p:anim calcmode="lin" valueType="num">
                                      <p:cBhvr>
                                        <p:cTn id="48" dur="500" fill="hold"/>
                                        <p:tgtEl>
                                          <p:spTgt spid="32">
                                            <p:txEl>
                                              <p:pRg st="0" end="0"/>
                                            </p:txEl>
                                          </p:spTgt>
                                        </p:tgtEl>
                                        <p:attrNameLst>
                                          <p:attrName>ppt_h</p:attrName>
                                        </p:attrNameLst>
                                      </p:cBhvr>
                                      <p:tavLst>
                                        <p:tav tm="0">
                                          <p:val>
                                            <p:fltVal val="0"/>
                                          </p:val>
                                        </p:tav>
                                        <p:tav tm="100000">
                                          <p:val>
                                            <p:strVal val="#ppt_h"/>
                                          </p:val>
                                        </p:tav>
                                      </p:tavLst>
                                    </p:anim>
                                    <p:animEffect transition="in" filter="fade">
                                      <p:cBhvr>
                                        <p:cTn id="49" dur="500"/>
                                        <p:tgtEl>
                                          <p:spTgt spid="32">
                                            <p:txEl>
                                              <p:pRg st="0" end="0"/>
                                            </p:txEl>
                                          </p:spTgt>
                                        </p:tgtEl>
                                      </p:cBhvr>
                                    </p:animEffect>
                                  </p:childTnLst>
                                </p:cTn>
                              </p:par>
                            </p:childTnLst>
                          </p:cTn>
                        </p:par>
                        <p:par>
                          <p:cTn id="50" fill="hold">
                            <p:stCondLst>
                              <p:cond delay="2000"/>
                            </p:stCondLst>
                            <p:childTnLst>
                              <p:par>
                                <p:cTn id="51" presetID="22" presetClass="entr" presetSubtype="8" fill="hold" grpId="0" nodeType="afterEffect">
                                  <p:stCondLst>
                                    <p:cond delay="250"/>
                                  </p:stCondLst>
                                  <p:childTnLst>
                                    <p:set>
                                      <p:cBhvr>
                                        <p:cTn id="52" dur="1" fill="hold">
                                          <p:stCondLst>
                                            <p:cond delay="0"/>
                                          </p:stCondLst>
                                        </p:cTn>
                                        <p:tgtEl>
                                          <p:spTgt spid="27"/>
                                        </p:tgtEl>
                                        <p:attrNameLst>
                                          <p:attrName>style.visibility</p:attrName>
                                        </p:attrNameLst>
                                      </p:cBhvr>
                                      <p:to>
                                        <p:strVal val="visible"/>
                                      </p:to>
                                    </p:set>
                                    <p:animEffect transition="in" filter="wipe(left)">
                                      <p:cBhvr>
                                        <p:cTn id="53" dur="500"/>
                                        <p:tgtEl>
                                          <p:spTgt spid="27"/>
                                        </p:tgtEl>
                                      </p:cBhvr>
                                    </p:animEffect>
                                  </p:childTnLst>
                                </p:cTn>
                              </p:par>
                              <p:par>
                                <p:cTn id="54" presetID="53" presetClass="entr" presetSubtype="16" fill="hold" grpId="0" nodeType="withEffect">
                                  <p:stCondLst>
                                    <p:cond delay="250"/>
                                  </p:stCondLst>
                                  <p:childTnLst>
                                    <p:set>
                                      <p:cBhvr>
                                        <p:cTn id="55" dur="1" fill="hold">
                                          <p:stCondLst>
                                            <p:cond delay="0"/>
                                          </p:stCondLst>
                                        </p:cTn>
                                        <p:tgtEl>
                                          <p:spTgt spid="33">
                                            <p:txEl>
                                              <p:pRg st="0" end="0"/>
                                            </p:txEl>
                                          </p:spTgt>
                                        </p:tgtEl>
                                        <p:attrNameLst>
                                          <p:attrName>style.visibility</p:attrName>
                                        </p:attrNameLst>
                                      </p:cBhvr>
                                      <p:to>
                                        <p:strVal val="visible"/>
                                      </p:to>
                                    </p:set>
                                    <p:anim calcmode="lin" valueType="num">
                                      <p:cBhvr>
                                        <p:cTn id="56" dur="500" fill="hold"/>
                                        <p:tgtEl>
                                          <p:spTgt spid="33">
                                            <p:txEl>
                                              <p:pRg st="0" end="0"/>
                                            </p:txEl>
                                          </p:spTgt>
                                        </p:tgtEl>
                                        <p:attrNameLst>
                                          <p:attrName>ppt_w</p:attrName>
                                        </p:attrNameLst>
                                      </p:cBhvr>
                                      <p:tavLst>
                                        <p:tav tm="0">
                                          <p:val>
                                            <p:fltVal val="0"/>
                                          </p:val>
                                        </p:tav>
                                        <p:tav tm="100000">
                                          <p:val>
                                            <p:strVal val="#ppt_w"/>
                                          </p:val>
                                        </p:tav>
                                      </p:tavLst>
                                    </p:anim>
                                    <p:anim calcmode="lin" valueType="num">
                                      <p:cBhvr>
                                        <p:cTn id="57" dur="500" fill="hold"/>
                                        <p:tgtEl>
                                          <p:spTgt spid="33">
                                            <p:txEl>
                                              <p:pRg st="0" end="0"/>
                                            </p:txEl>
                                          </p:spTgt>
                                        </p:tgtEl>
                                        <p:attrNameLst>
                                          <p:attrName>ppt_h</p:attrName>
                                        </p:attrNameLst>
                                      </p:cBhvr>
                                      <p:tavLst>
                                        <p:tav tm="0">
                                          <p:val>
                                            <p:fltVal val="0"/>
                                          </p:val>
                                        </p:tav>
                                        <p:tav tm="100000">
                                          <p:val>
                                            <p:strVal val="#ppt_h"/>
                                          </p:val>
                                        </p:tav>
                                      </p:tavLst>
                                    </p:anim>
                                    <p:animEffect transition="in" filter="fade">
                                      <p:cBhvr>
                                        <p:cTn id="58" dur="500"/>
                                        <p:tgtEl>
                                          <p:spTgt spid="33">
                                            <p:txEl>
                                              <p:pRg st="0" end="0"/>
                                            </p:txEl>
                                          </p:spTgt>
                                        </p:tgtEl>
                                      </p:cBhvr>
                                    </p:animEffect>
                                  </p:childTnLst>
                                </p:cTn>
                              </p:par>
                              <p:par>
                                <p:cTn id="59" presetID="53" presetClass="entr" presetSubtype="16" fill="hold" grpId="0" nodeType="withEffect">
                                  <p:stCondLst>
                                    <p:cond delay="250"/>
                                  </p:stCondLst>
                                  <p:childTnLst>
                                    <p:set>
                                      <p:cBhvr>
                                        <p:cTn id="60" dur="1" fill="hold">
                                          <p:stCondLst>
                                            <p:cond delay="0"/>
                                          </p:stCondLst>
                                        </p:cTn>
                                        <p:tgtEl>
                                          <p:spTgt spid="36">
                                            <p:txEl>
                                              <p:pRg st="0" end="0"/>
                                            </p:txEl>
                                          </p:spTgt>
                                        </p:tgtEl>
                                        <p:attrNameLst>
                                          <p:attrName>style.visibility</p:attrName>
                                        </p:attrNameLst>
                                      </p:cBhvr>
                                      <p:to>
                                        <p:strVal val="visible"/>
                                      </p:to>
                                    </p:set>
                                    <p:anim calcmode="lin" valueType="num">
                                      <p:cBhvr>
                                        <p:cTn id="61" dur="500" fill="hold"/>
                                        <p:tgtEl>
                                          <p:spTgt spid="36">
                                            <p:txEl>
                                              <p:pRg st="0" end="0"/>
                                            </p:txEl>
                                          </p:spTgt>
                                        </p:tgtEl>
                                        <p:attrNameLst>
                                          <p:attrName>ppt_w</p:attrName>
                                        </p:attrNameLst>
                                      </p:cBhvr>
                                      <p:tavLst>
                                        <p:tav tm="0">
                                          <p:val>
                                            <p:fltVal val="0"/>
                                          </p:val>
                                        </p:tav>
                                        <p:tav tm="100000">
                                          <p:val>
                                            <p:strVal val="#ppt_w"/>
                                          </p:val>
                                        </p:tav>
                                      </p:tavLst>
                                    </p:anim>
                                    <p:anim calcmode="lin" valueType="num">
                                      <p:cBhvr>
                                        <p:cTn id="62" dur="500" fill="hold"/>
                                        <p:tgtEl>
                                          <p:spTgt spid="36">
                                            <p:txEl>
                                              <p:pRg st="0" end="0"/>
                                            </p:txEl>
                                          </p:spTgt>
                                        </p:tgtEl>
                                        <p:attrNameLst>
                                          <p:attrName>ppt_h</p:attrName>
                                        </p:attrNameLst>
                                      </p:cBhvr>
                                      <p:tavLst>
                                        <p:tav tm="0">
                                          <p:val>
                                            <p:fltVal val="0"/>
                                          </p:val>
                                        </p:tav>
                                        <p:tav tm="100000">
                                          <p:val>
                                            <p:strVal val="#ppt_h"/>
                                          </p:val>
                                        </p:tav>
                                      </p:tavLst>
                                    </p:anim>
                                    <p:animEffect transition="in" filter="fade">
                                      <p:cBhvr>
                                        <p:cTn id="63" dur="500"/>
                                        <p:tgtEl>
                                          <p:spTgt spid="36">
                                            <p:txEl>
                                              <p:pRg st="0" end="0"/>
                                            </p:txEl>
                                          </p:spTgt>
                                        </p:tgtEl>
                                      </p:cBhvr>
                                    </p:animEffect>
                                  </p:childTnLst>
                                </p:cTn>
                              </p:par>
                            </p:childTnLst>
                          </p:cTn>
                        </p:par>
                        <p:par>
                          <p:cTn id="64" fill="hold">
                            <p:stCondLst>
                              <p:cond delay="2750"/>
                            </p:stCondLst>
                            <p:childTnLst>
                              <p:par>
                                <p:cTn id="65" presetID="22" presetClass="entr" presetSubtype="4" fill="hold" grpId="0" nodeType="afterEffect">
                                  <p:stCondLst>
                                    <p:cond delay="250"/>
                                  </p:stCondLst>
                                  <p:childTnLst>
                                    <p:set>
                                      <p:cBhvr>
                                        <p:cTn id="66" dur="1" fill="hold">
                                          <p:stCondLst>
                                            <p:cond delay="0"/>
                                          </p:stCondLst>
                                        </p:cTn>
                                        <p:tgtEl>
                                          <p:spTgt spid="28"/>
                                        </p:tgtEl>
                                        <p:attrNameLst>
                                          <p:attrName>style.visibility</p:attrName>
                                        </p:attrNameLst>
                                      </p:cBhvr>
                                      <p:to>
                                        <p:strVal val="visible"/>
                                      </p:to>
                                    </p:set>
                                    <p:animEffect transition="in" filter="wipe(down)">
                                      <p:cBhvr>
                                        <p:cTn id="67" dur="500"/>
                                        <p:tgtEl>
                                          <p:spTgt spid="28"/>
                                        </p:tgtEl>
                                      </p:cBhvr>
                                    </p:animEffect>
                                  </p:childTnLst>
                                </p:cTn>
                              </p:par>
                              <p:par>
                                <p:cTn id="68" presetID="53" presetClass="entr" presetSubtype="16" fill="hold" grpId="0" nodeType="withEffect">
                                  <p:stCondLst>
                                    <p:cond delay="250"/>
                                  </p:stCondLst>
                                  <p:childTnLst>
                                    <p:set>
                                      <p:cBhvr>
                                        <p:cTn id="69" dur="1" fill="hold">
                                          <p:stCondLst>
                                            <p:cond delay="0"/>
                                          </p:stCondLst>
                                        </p:cTn>
                                        <p:tgtEl>
                                          <p:spTgt spid="34">
                                            <p:txEl>
                                              <p:pRg st="0" end="0"/>
                                            </p:txEl>
                                          </p:spTgt>
                                        </p:tgtEl>
                                        <p:attrNameLst>
                                          <p:attrName>style.visibility</p:attrName>
                                        </p:attrNameLst>
                                      </p:cBhvr>
                                      <p:to>
                                        <p:strVal val="visible"/>
                                      </p:to>
                                    </p:set>
                                    <p:anim calcmode="lin" valueType="num">
                                      <p:cBhvr>
                                        <p:cTn id="70" dur="500" fill="hold"/>
                                        <p:tgtEl>
                                          <p:spTgt spid="34">
                                            <p:txEl>
                                              <p:pRg st="0" end="0"/>
                                            </p:txEl>
                                          </p:spTgt>
                                        </p:tgtEl>
                                        <p:attrNameLst>
                                          <p:attrName>ppt_w</p:attrName>
                                        </p:attrNameLst>
                                      </p:cBhvr>
                                      <p:tavLst>
                                        <p:tav tm="0">
                                          <p:val>
                                            <p:fltVal val="0"/>
                                          </p:val>
                                        </p:tav>
                                        <p:tav tm="100000">
                                          <p:val>
                                            <p:strVal val="#ppt_w"/>
                                          </p:val>
                                        </p:tav>
                                      </p:tavLst>
                                    </p:anim>
                                    <p:anim calcmode="lin" valueType="num">
                                      <p:cBhvr>
                                        <p:cTn id="71" dur="500" fill="hold"/>
                                        <p:tgtEl>
                                          <p:spTgt spid="34">
                                            <p:txEl>
                                              <p:pRg st="0" end="0"/>
                                            </p:txEl>
                                          </p:spTgt>
                                        </p:tgtEl>
                                        <p:attrNameLst>
                                          <p:attrName>ppt_h</p:attrName>
                                        </p:attrNameLst>
                                      </p:cBhvr>
                                      <p:tavLst>
                                        <p:tav tm="0">
                                          <p:val>
                                            <p:fltVal val="0"/>
                                          </p:val>
                                        </p:tav>
                                        <p:tav tm="100000">
                                          <p:val>
                                            <p:strVal val="#ppt_h"/>
                                          </p:val>
                                        </p:tav>
                                      </p:tavLst>
                                    </p:anim>
                                    <p:animEffect transition="in" filter="fade">
                                      <p:cBhvr>
                                        <p:cTn id="72" dur="500"/>
                                        <p:tgtEl>
                                          <p:spTgt spid="34">
                                            <p:txEl>
                                              <p:pRg st="0" end="0"/>
                                            </p:txEl>
                                          </p:spTgt>
                                        </p:tgtEl>
                                      </p:cBhvr>
                                    </p:animEffect>
                                  </p:childTnLst>
                                </p:cTn>
                              </p:par>
                              <p:par>
                                <p:cTn id="73" presetID="53" presetClass="entr" presetSubtype="16" fill="hold" grpId="0" nodeType="withEffect">
                                  <p:stCondLst>
                                    <p:cond delay="250"/>
                                  </p:stCondLst>
                                  <p:childTnLst>
                                    <p:set>
                                      <p:cBhvr>
                                        <p:cTn id="74" dur="1" fill="hold">
                                          <p:stCondLst>
                                            <p:cond delay="0"/>
                                          </p:stCondLst>
                                        </p:cTn>
                                        <p:tgtEl>
                                          <p:spTgt spid="37">
                                            <p:txEl>
                                              <p:pRg st="0" end="0"/>
                                            </p:txEl>
                                          </p:spTgt>
                                        </p:tgtEl>
                                        <p:attrNameLst>
                                          <p:attrName>style.visibility</p:attrName>
                                        </p:attrNameLst>
                                      </p:cBhvr>
                                      <p:to>
                                        <p:strVal val="visible"/>
                                      </p:to>
                                    </p:set>
                                    <p:anim calcmode="lin" valueType="num">
                                      <p:cBhvr>
                                        <p:cTn id="75" dur="500" fill="hold"/>
                                        <p:tgtEl>
                                          <p:spTgt spid="37">
                                            <p:txEl>
                                              <p:pRg st="0" end="0"/>
                                            </p:txEl>
                                          </p:spTgt>
                                        </p:tgtEl>
                                        <p:attrNameLst>
                                          <p:attrName>ppt_w</p:attrName>
                                        </p:attrNameLst>
                                      </p:cBhvr>
                                      <p:tavLst>
                                        <p:tav tm="0">
                                          <p:val>
                                            <p:fltVal val="0"/>
                                          </p:val>
                                        </p:tav>
                                        <p:tav tm="100000">
                                          <p:val>
                                            <p:strVal val="#ppt_w"/>
                                          </p:val>
                                        </p:tav>
                                      </p:tavLst>
                                    </p:anim>
                                    <p:anim calcmode="lin" valueType="num">
                                      <p:cBhvr>
                                        <p:cTn id="76" dur="500" fill="hold"/>
                                        <p:tgtEl>
                                          <p:spTgt spid="37">
                                            <p:txEl>
                                              <p:pRg st="0" end="0"/>
                                            </p:txEl>
                                          </p:spTgt>
                                        </p:tgtEl>
                                        <p:attrNameLst>
                                          <p:attrName>ppt_h</p:attrName>
                                        </p:attrNameLst>
                                      </p:cBhvr>
                                      <p:tavLst>
                                        <p:tav tm="0">
                                          <p:val>
                                            <p:fltVal val="0"/>
                                          </p:val>
                                        </p:tav>
                                        <p:tav tm="100000">
                                          <p:val>
                                            <p:strVal val="#ppt_h"/>
                                          </p:val>
                                        </p:tav>
                                      </p:tavLst>
                                    </p:anim>
                                    <p:animEffect transition="in" filter="fade">
                                      <p:cBhvr>
                                        <p:cTn id="77" dur="500"/>
                                        <p:tgtEl>
                                          <p:spTgt spid="37">
                                            <p:txEl>
                                              <p:pRg st="0" end="0"/>
                                            </p:txEl>
                                          </p:spTgt>
                                        </p:tgtEl>
                                      </p:cBhvr>
                                    </p:animEffect>
                                  </p:childTnLst>
                                </p:cTn>
                              </p:par>
                            </p:childTnLst>
                          </p:cTn>
                        </p:par>
                        <p:par>
                          <p:cTn id="78" fill="hold">
                            <p:stCondLst>
                              <p:cond delay="3500"/>
                            </p:stCondLst>
                            <p:childTnLst>
                              <p:par>
                                <p:cTn id="79" presetID="22" presetClass="entr" presetSubtype="8" fill="hold" grpId="0" nodeType="afterEffect">
                                  <p:stCondLst>
                                    <p:cond delay="250"/>
                                  </p:stCondLst>
                                  <p:childTnLst>
                                    <p:set>
                                      <p:cBhvr>
                                        <p:cTn id="80" dur="1" fill="hold">
                                          <p:stCondLst>
                                            <p:cond delay="0"/>
                                          </p:stCondLst>
                                        </p:cTn>
                                        <p:tgtEl>
                                          <p:spTgt spid="29"/>
                                        </p:tgtEl>
                                        <p:attrNameLst>
                                          <p:attrName>style.visibility</p:attrName>
                                        </p:attrNameLst>
                                      </p:cBhvr>
                                      <p:to>
                                        <p:strVal val="visible"/>
                                      </p:to>
                                    </p:set>
                                    <p:animEffect transition="in" filter="wipe(left)">
                                      <p:cBhvr>
                                        <p:cTn id="81" dur="500"/>
                                        <p:tgtEl>
                                          <p:spTgt spid="29"/>
                                        </p:tgtEl>
                                      </p:cBhvr>
                                    </p:animEffect>
                                  </p:childTnLst>
                                </p:cTn>
                              </p:par>
                              <p:par>
                                <p:cTn id="82" presetID="53" presetClass="entr" presetSubtype="16" fill="hold" grpId="0" nodeType="withEffect">
                                  <p:stCondLst>
                                    <p:cond delay="250"/>
                                  </p:stCondLst>
                                  <p:childTnLst>
                                    <p:set>
                                      <p:cBhvr>
                                        <p:cTn id="83" dur="1" fill="hold">
                                          <p:stCondLst>
                                            <p:cond delay="0"/>
                                          </p:stCondLst>
                                        </p:cTn>
                                        <p:tgtEl>
                                          <p:spTgt spid="35">
                                            <p:txEl>
                                              <p:pRg st="0" end="0"/>
                                            </p:txEl>
                                          </p:spTgt>
                                        </p:tgtEl>
                                        <p:attrNameLst>
                                          <p:attrName>style.visibility</p:attrName>
                                        </p:attrNameLst>
                                      </p:cBhvr>
                                      <p:to>
                                        <p:strVal val="visible"/>
                                      </p:to>
                                    </p:set>
                                    <p:anim calcmode="lin" valueType="num">
                                      <p:cBhvr>
                                        <p:cTn id="84" dur="500" fill="hold"/>
                                        <p:tgtEl>
                                          <p:spTgt spid="35">
                                            <p:txEl>
                                              <p:pRg st="0" end="0"/>
                                            </p:txEl>
                                          </p:spTgt>
                                        </p:tgtEl>
                                        <p:attrNameLst>
                                          <p:attrName>ppt_w</p:attrName>
                                        </p:attrNameLst>
                                      </p:cBhvr>
                                      <p:tavLst>
                                        <p:tav tm="0">
                                          <p:val>
                                            <p:fltVal val="0"/>
                                          </p:val>
                                        </p:tav>
                                        <p:tav tm="100000">
                                          <p:val>
                                            <p:strVal val="#ppt_w"/>
                                          </p:val>
                                        </p:tav>
                                      </p:tavLst>
                                    </p:anim>
                                    <p:anim calcmode="lin" valueType="num">
                                      <p:cBhvr>
                                        <p:cTn id="85" dur="500" fill="hold"/>
                                        <p:tgtEl>
                                          <p:spTgt spid="35">
                                            <p:txEl>
                                              <p:pRg st="0" end="0"/>
                                            </p:txEl>
                                          </p:spTgt>
                                        </p:tgtEl>
                                        <p:attrNameLst>
                                          <p:attrName>ppt_h</p:attrName>
                                        </p:attrNameLst>
                                      </p:cBhvr>
                                      <p:tavLst>
                                        <p:tav tm="0">
                                          <p:val>
                                            <p:fltVal val="0"/>
                                          </p:val>
                                        </p:tav>
                                        <p:tav tm="100000">
                                          <p:val>
                                            <p:strVal val="#ppt_h"/>
                                          </p:val>
                                        </p:tav>
                                      </p:tavLst>
                                    </p:anim>
                                    <p:animEffect transition="in" filter="fade">
                                      <p:cBhvr>
                                        <p:cTn id="86" dur="500"/>
                                        <p:tgtEl>
                                          <p:spTgt spid="35">
                                            <p:txEl>
                                              <p:pRg st="0" end="0"/>
                                            </p:txEl>
                                          </p:spTgt>
                                        </p:tgtEl>
                                      </p:cBhvr>
                                    </p:animEffect>
                                  </p:childTnLst>
                                </p:cTn>
                              </p:par>
                              <p:par>
                                <p:cTn id="87" presetID="53" presetClass="entr" presetSubtype="16" fill="hold" grpId="0" nodeType="withEffect">
                                  <p:stCondLst>
                                    <p:cond delay="250"/>
                                  </p:stCondLst>
                                  <p:childTnLst>
                                    <p:set>
                                      <p:cBhvr>
                                        <p:cTn id="88" dur="1" fill="hold">
                                          <p:stCondLst>
                                            <p:cond delay="0"/>
                                          </p:stCondLst>
                                        </p:cTn>
                                        <p:tgtEl>
                                          <p:spTgt spid="38">
                                            <p:txEl>
                                              <p:pRg st="0" end="0"/>
                                            </p:txEl>
                                          </p:spTgt>
                                        </p:tgtEl>
                                        <p:attrNameLst>
                                          <p:attrName>style.visibility</p:attrName>
                                        </p:attrNameLst>
                                      </p:cBhvr>
                                      <p:to>
                                        <p:strVal val="visible"/>
                                      </p:to>
                                    </p:set>
                                    <p:anim calcmode="lin" valueType="num">
                                      <p:cBhvr>
                                        <p:cTn id="89" dur="500" fill="hold"/>
                                        <p:tgtEl>
                                          <p:spTgt spid="38">
                                            <p:txEl>
                                              <p:pRg st="0" end="0"/>
                                            </p:txEl>
                                          </p:spTgt>
                                        </p:tgtEl>
                                        <p:attrNameLst>
                                          <p:attrName>ppt_w</p:attrName>
                                        </p:attrNameLst>
                                      </p:cBhvr>
                                      <p:tavLst>
                                        <p:tav tm="0">
                                          <p:val>
                                            <p:fltVal val="0"/>
                                          </p:val>
                                        </p:tav>
                                        <p:tav tm="100000">
                                          <p:val>
                                            <p:strVal val="#ppt_w"/>
                                          </p:val>
                                        </p:tav>
                                      </p:tavLst>
                                    </p:anim>
                                    <p:anim calcmode="lin" valueType="num">
                                      <p:cBhvr>
                                        <p:cTn id="90" dur="500" fill="hold"/>
                                        <p:tgtEl>
                                          <p:spTgt spid="38">
                                            <p:txEl>
                                              <p:pRg st="0" end="0"/>
                                            </p:txEl>
                                          </p:spTgt>
                                        </p:tgtEl>
                                        <p:attrNameLst>
                                          <p:attrName>ppt_h</p:attrName>
                                        </p:attrNameLst>
                                      </p:cBhvr>
                                      <p:tavLst>
                                        <p:tav tm="0">
                                          <p:val>
                                            <p:fltVal val="0"/>
                                          </p:val>
                                        </p:tav>
                                        <p:tav tm="100000">
                                          <p:val>
                                            <p:strVal val="#ppt_h"/>
                                          </p:val>
                                        </p:tav>
                                      </p:tavLst>
                                    </p:anim>
                                    <p:animEffect transition="in" filter="fade">
                                      <p:cBhvr>
                                        <p:cTn id="91" dur="500"/>
                                        <p:tgtEl>
                                          <p:spTgt spid="3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7" grpId="0" animBg="1"/>
      <p:bldP spid="28" grpId="0" animBg="1"/>
      <p:bldP spid="29" grpId="0" animBg="1"/>
      <p:bldP spid="7" grpId="0"/>
      <p:bldP spid="12" grpId="0" build="p">
        <p:tmplLst>
          <p:tmpl lvl="1">
            <p:tnLst>
              <p:par>
                <p:cTn presetID="23" presetClass="entr" presetSubtype="16" fill="hold" nodeType="withEffect" nodePh="1">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p:cTn dur="500" fill="hold"/>
                        <p:tgtEl>
                          <p:spTgt spid="12"/>
                        </p:tgtEl>
                        <p:attrNameLst>
                          <p:attrName>ppt_w</p:attrName>
                        </p:attrNameLst>
                      </p:cBhvr>
                      <p:tavLst>
                        <p:tav tm="0">
                          <p:val>
                            <p:fltVal val="0"/>
                          </p:val>
                        </p:tav>
                        <p:tav tm="100000">
                          <p:val>
                            <p:strVal val="#ppt_w"/>
                          </p:val>
                        </p:tav>
                      </p:tavLst>
                    </p:anim>
                    <p:anim calcmode="lin" valueType="num">
                      <p:cBhvr>
                        <p:cTn dur="500" fill="hold"/>
                        <p:tgtEl>
                          <p:spTgt spid="12"/>
                        </p:tgtEl>
                        <p:attrNameLst>
                          <p:attrName>ppt_h</p:attrName>
                        </p:attrNameLst>
                      </p:cBhvr>
                      <p:tavLst>
                        <p:tav tm="0">
                          <p:val>
                            <p:fltVal val="0"/>
                          </p:val>
                        </p:tav>
                        <p:tav tm="100000">
                          <p:val>
                            <p:strVal val="#ppt_h"/>
                          </p:val>
                        </p:tav>
                      </p:tavLst>
                    </p:anim>
                  </p:childTnLst>
                </p:cTn>
              </p:par>
            </p:tnLst>
          </p:tmpl>
        </p:tmplLst>
      </p:bldP>
      <p:bldP spid="22" grpId="0" build="p">
        <p:tmplLst>
          <p:tmpl lvl="1">
            <p:tnLst>
              <p:par>
                <p:cTn presetID="53" presetClass="entr" presetSubtype="16" fill="hold" nodeType="withEffect">
                  <p:stCondLst>
                    <p:cond delay="250"/>
                  </p:stCondLst>
                  <p:childTnLst>
                    <p:set>
                      <p:cBhvr>
                        <p:cTn dur="1" fill="hold">
                          <p:stCondLst>
                            <p:cond delay="0"/>
                          </p:stCondLst>
                        </p:cTn>
                        <p:tgtEl>
                          <p:spTgt spid="22"/>
                        </p:tgtEl>
                        <p:attrNameLst>
                          <p:attrName>style.visibility</p:attrName>
                        </p:attrNameLst>
                      </p:cBhvr>
                      <p:to>
                        <p:strVal val="visible"/>
                      </p:to>
                    </p:set>
                    <p:anim calcmode="lin" valueType="num">
                      <p:cBhvr>
                        <p:cTn dur="500" fill="hold"/>
                        <p:tgtEl>
                          <p:spTgt spid="22"/>
                        </p:tgtEl>
                        <p:attrNameLst>
                          <p:attrName>ppt_w</p:attrName>
                        </p:attrNameLst>
                      </p:cBhvr>
                      <p:tavLst>
                        <p:tav tm="0">
                          <p:val>
                            <p:fltVal val="0"/>
                          </p:val>
                        </p:tav>
                        <p:tav tm="100000">
                          <p:val>
                            <p:strVal val="#ppt_w"/>
                          </p:val>
                        </p:tav>
                      </p:tavLst>
                    </p:anim>
                    <p:anim calcmode="lin" valueType="num">
                      <p:cBhvr>
                        <p:cTn dur="500" fill="hold"/>
                        <p:tgtEl>
                          <p:spTgt spid="22"/>
                        </p:tgtEl>
                        <p:attrNameLst>
                          <p:attrName>ppt_h</p:attrName>
                        </p:attrNameLst>
                      </p:cBhvr>
                      <p:tavLst>
                        <p:tav tm="0">
                          <p:val>
                            <p:fltVal val="0"/>
                          </p:val>
                        </p:tav>
                        <p:tav tm="100000">
                          <p:val>
                            <p:strVal val="#ppt_h"/>
                          </p:val>
                        </p:tav>
                      </p:tavLst>
                    </p:anim>
                    <p:animEffect transition="in" filter="fade">
                      <p:cBhvr>
                        <p:cTn dur="500"/>
                        <p:tgtEl>
                          <p:spTgt spid="22"/>
                        </p:tgtEl>
                      </p:cBhvr>
                    </p:animEffect>
                  </p:childTnLst>
                </p:cTn>
              </p:par>
            </p:tnLst>
          </p:tmpl>
        </p:tmplLst>
      </p:bldP>
      <p:bldP spid="26" grpId="0" build="p">
        <p:tmplLst>
          <p:tmpl lvl="1">
            <p:tnLst>
              <p:par>
                <p:cTn presetID="53" presetClass="entr" presetSubtype="16" fill="hold" nodeType="withEffect">
                  <p:stCondLst>
                    <p:cond delay="250"/>
                  </p:stCondLst>
                  <p:childTnLst>
                    <p:set>
                      <p:cBhvr>
                        <p:cTn dur="1" fill="hold">
                          <p:stCondLst>
                            <p:cond delay="0"/>
                          </p:stCondLst>
                        </p:cTn>
                        <p:tgtEl>
                          <p:spTgt spid="26"/>
                        </p:tgtEl>
                        <p:attrNameLst>
                          <p:attrName>style.visibility</p:attrName>
                        </p:attrNameLst>
                      </p:cBhvr>
                      <p:to>
                        <p:strVal val="visible"/>
                      </p:to>
                    </p:set>
                    <p:anim calcmode="lin" valueType="num">
                      <p:cBhvr>
                        <p:cTn dur="500" fill="hold"/>
                        <p:tgtEl>
                          <p:spTgt spid="26"/>
                        </p:tgtEl>
                        <p:attrNameLst>
                          <p:attrName>ppt_w</p:attrName>
                        </p:attrNameLst>
                      </p:cBhvr>
                      <p:tavLst>
                        <p:tav tm="0">
                          <p:val>
                            <p:fltVal val="0"/>
                          </p:val>
                        </p:tav>
                        <p:tav tm="100000">
                          <p:val>
                            <p:strVal val="#ppt_w"/>
                          </p:val>
                        </p:tav>
                      </p:tavLst>
                    </p:anim>
                    <p:anim calcmode="lin" valueType="num">
                      <p:cBhvr>
                        <p:cTn dur="500" fill="hold"/>
                        <p:tgtEl>
                          <p:spTgt spid="26"/>
                        </p:tgtEl>
                        <p:attrNameLst>
                          <p:attrName>ppt_h</p:attrName>
                        </p:attrNameLst>
                      </p:cBhvr>
                      <p:tavLst>
                        <p:tav tm="0">
                          <p:val>
                            <p:fltVal val="0"/>
                          </p:val>
                        </p:tav>
                        <p:tav tm="100000">
                          <p:val>
                            <p:strVal val="#ppt_h"/>
                          </p:val>
                        </p:tav>
                      </p:tavLst>
                    </p:anim>
                    <p:animEffect transition="in" filter="fade">
                      <p:cBhvr>
                        <p:cTn dur="500"/>
                        <p:tgtEl>
                          <p:spTgt spid="26"/>
                        </p:tgtEl>
                      </p:cBhvr>
                    </p:animEffect>
                  </p:childTnLst>
                </p:cTn>
              </p:par>
            </p:tnLst>
          </p:tmpl>
        </p:tmplLst>
      </p:bldP>
      <p:bldP spid="30" grpId="0" build="p">
        <p:tmplLst>
          <p:tmpl lvl="1">
            <p:tnLst>
              <p:par>
                <p:cTn presetID="23" presetClass="entr" presetSubtype="16" fill="hold" nodeType="withEffect">
                  <p:stCondLst>
                    <p:cond delay="0"/>
                  </p:stCondLst>
                  <p:childTnLst>
                    <p:set>
                      <p:cBhvr>
                        <p:cTn dur="1" fill="hold">
                          <p:stCondLst>
                            <p:cond delay="0"/>
                          </p:stCondLst>
                        </p:cTn>
                        <p:tgtEl>
                          <p:spTgt spid="30"/>
                        </p:tgtEl>
                        <p:attrNameLst>
                          <p:attrName>style.visibility</p:attrName>
                        </p:attrNameLst>
                      </p:cBhvr>
                      <p:to>
                        <p:strVal val="visible"/>
                      </p:to>
                    </p:set>
                    <p:anim calcmode="lin" valueType="num">
                      <p:cBhvr>
                        <p:cTn dur="500" fill="hold"/>
                        <p:tgtEl>
                          <p:spTgt spid="30"/>
                        </p:tgtEl>
                        <p:attrNameLst>
                          <p:attrName>ppt_w</p:attrName>
                        </p:attrNameLst>
                      </p:cBhvr>
                      <p:tavLst>
                        <p:tav tm="0">
                          <p:val>
                            <p:fltVal val="0"/>
                          </p:val>
                        </p:tav>
                        <p:tav tm="100000">
                          <p:val>
                            <p:strVal val="#ppt_w"/>
                          </p:val>
                        </p:tav>
                      </p:tavLst>
                    </p:anim>
                    <p:anim calcmode="lin" valueType="num">
                      <p:cBhvr>
                        <p:cTn dur="500" fill="hold"/>
                        <p:tgtEl>
                          <p:spTgt spid="30"/>
                        </p:tgtEl>
                        <p:attrNameLst>
                          <p:attrName>ppt_h</p:attrName>
                        </p:attrNameLst>
                      </p:cBhvr>
                      <p:tavLst>
                        <p:tav tm="0">
                          <p:val>
                            <p:fltVal val="0"/>
                          </p:val>
                        </p:tav>
                        <p:tav tm="100000">
                          <p:val>
                            <p:strVal val="#ppt_h"/>
                          </p:val>
                        </p:tav>
                      </p:tavLst>
                    </p:anim>
                  </p:childTnLst>
                </p:cTn>
              </p:par>
            </p:tnLst>
          </p:tmpl>
        </p:tmplLst>
      </p:bldP>
      <p:bldP spid="31" grpId="0" build="p">
        <p:tmplLst>
          <p:tmpl lvl="1">
            <p:tnLst>
              <p:par>
                <p:cTn presetID="53" presetClass="entr" presetSubtype="16" fill="hold" nodeType="withEffect">
                  <p:stCondLst>
                    <p:cond delay="250"/>
                  </p:stCondLst>
                  <p:childTnLst>
                    <p:set>
                      <p:cBhvr>
                        <p:cTn dur="1" fill="hold">
                          <p:stCondLst>
                            <p:cond delay="0"/>
                          </p:stCondLst>
                        </p:cTn>
                        <p:tgtEl>
                          <p:spTgt spid="31"/>
                        </p:tgtEl>
                        <p:attrNameLst>
                          <p:attrName>style.visibility</p:attrName>
                        </p:attrNameLst>
                      </p:cBhvr>
                      <p:to>
                        <p:strVal val="visible"/>
                      </p:to>
                    </p:set>
                    <p:anim calcmode="lin" valueType="num">
                      <p:cBhvr>
                        <p:cTn dur="500" fill="hold"/>
                        <p:tgtEl>
                          <p:spTgt spid="31"/>
                        </p:tgtEl>
                        <p:attrNameLst>
                          <p:attrName>ppt_w</p:attrName>
                        </p:attrNameLst>
                      </p:cBhvr>
                      <p:tavLst>
                        <p:tav tm="0">
                          <p:val>
                            <p:fltVal val="0"/>
                          </p:val>
                        </p:tav>
                        <p:tav tm="100000">
                          <p:val>
                            <p:strVal val="#ppt_w"/>
                          </p:val>
                        </p:tav>
                      </p:tavLst>
                    </p:anim>
                    <p:anim calcmode="lin" valueType="num">
                      <p:cBhvr>
                        <p:cTn dur="500" fill="hold"/>
                        <p:tgtEl>
                          <p:spTgt spid="31"/>
                        </p:tgtEl>
                        <p:attrNameLst>
                          <p:attrName>ppt_h</p:attrName>
                        </p:attrNameLst>
                      </p:cBhvr>
                      <p:tavLst>
                        <p:tav tm="0">
                          <p:val>
                            <p:fltVal val="0"/>
                          </p:val>
                        </p:tav>
                        <p:tav tm="100000">
                          <p:val>
                            <p:strVal val="#ppt_h"/>
                          </p:val>
                        </p:tav>
                      </p:tavLst>
                    </p:anim>
                    <p:animEffect transition="in" filter="fade">
                      <p:cBhvr>
                        <p:cTn dur="500"/>
                        <p:tgtEl>
                          <p:spTgt spid="31"/>
                        </p:tgtEl>
                      </p:cBhvr>
                    </p:animEffect>
                  </p:childTnLst>
                </p:cTn>
              </p:par>
            </p:tnLst>
          </p:tmpl>
        </p:tmplLst>
      </p:bldP>
      <p:bldP spid="32" grpId="0" build="p">
        <p:tmplLst>
          <p:tmpl lvl="1">
            <p:tnLst>
              <p:par>
                <p:cTn presetID="53" presetClass="entr" presetSubtype="16" fill="hold" nodeType="withEffect">
                  <p:stCondLst>
                    <p:cond delay="250"/>
                  </p:stCondLst>
                  <p:childTnLst>
                    <p:set>
                      <p:cBhvr>
                        <p:cTn dur="1" fill="hold">
                          <p:stCondLst>
                            <p:cond delay="0"/>
                          </p:stCondLst>
                        </p:cTn>
                        <p:tgtEl>
                          <p:spTgt spid="32"/>
                        </p:tgtEl>
                        <p:attrNameLst>
                          <p:attrName>style.visibility</p:attrName>
                        </p:attrNameLst>
                      </p:cBhvr>
                      <p:to>
                        <p:strVal val="visible"/>
                      </p:to>
                    </p:set>
                    <p:anim calcmode="lin" valueType="num">
                      <p:cBhvr>
                        <p:cTn dur="500" fill="hold"/>
                        <p:tgtEl>
                          <p:spTgt spid="32"/>
                        </p:tgtEl>
                        <p:attrNameLst>
                          <p:attrName>ppt_w</p:attrName>
                        </p:attrNameLst>
                      </p:cBhvr>
                      <p:tavLst>
                        <p:tav tm="0">
                          <p:val>
                            <p:fltVal val="0"/>
                          </p:val>
                        </p:tav>
                        <p:tav tm="100000">
                          <p:val>
                            <p:strVal val="#ppt_w"/>
                          </p:val>
                        </p:tav>
                      </p:tavLst>
                    </p:anim>
                    <p:anim calcmode="lin" valueType="num">
                      <p:cBhvr>
                        <p:cTn dur="500" fill="hold"/>
                        <p:tgtEl>
                          <p:spTgt spid="32"/>
                        </p:tgtEl>
                        <p:attrNameLst>
                          <p:attrName>ppt_h</p:attrName>
                        </p:attrNameLst>
                      </p:cBhvr>
                      <p:tavLst>
                        <p:tav tm="0">
                          <p:val>
                            <p:fltVal val="0"/>
                          </p:val>
                        </p:tav>
                        <p:tav tm="100000">
                          <p:val>
                            <p:strVal val="#ppt_h"/>
                          </p:val>
                        </p:tav>
                      </p:tavLst>
                    </p:anim>
                    <p:animEffect transition="in" filter="fade">
                      <p:cBhvr>
                        <p:cTn dur="500"/>
                        <p:tgtEl>
                          <p:spTgt spid="32"/>
                        </p:tgtEl>
                      </p:cBhvr>
                    </p:animEffect>
                  </p:childTnLst>
                </p:cTn>
              </p:par>
            </p:tnLst>
          </p:tmpl>
        </p:tmplLst>
      </p:bldP>
      <p:bldP spid="33" grpId="0" build="p">
        <p:tmplLst>
          <p:tmpl lvl="1">
            <p:tnLst>
              <p:par>
                <p:cTn presetID="53" presetClass="entr" presetSubtype="16" fill="hold" nodeType="withEffect">
                  <p:stCondLst>
                    <p:cond delay="250"/>
                  </p:stCondLst>
                  <p:childTnLst>
                    <p:set>
                      <p:cBhvr>
                        <p:cTn dur="1" fill="hold">
                          <p:stCondLst>
                            <p:cond delay="0"/>
                          </p:stCondLst>
                        </p:cTn>
                        <p:tgtEl>
                          <p:spTgt spid="33"/>
                        </p:tgtEl>
                        <p:attrNameLst>
                          <p:attrName>style.visibility</p:attrName>
                        </p:attrNameLst>
                      </p:cBhvr>
                      <p:to>
                        <p:strVal val="visible"/>
                      </p:to>
                    </p:set>
                    <p:anim calcmode="lin" valueType="num">
                      <p:cBhvr>
                        <p:cTn dur="500" fill="hold"/>
                        <p:tgtEl>
                          <p:spTgt spid="33"/>
                        </p:tgtEl>
                        <p:attrNameLst>
                          <p:attrName>ppt_w</p:attrName>
                        </p:attrNameLst>
                      </p:cBhvr>
                      <p:tavLst>
                        <p:tav tm="0">
                          <p:val>
                            <p:fltVal val="0"/>
                          </p:val>
                        </p:tav>
                        <p:tav tm="100000">
                          <p:val>
                            <p:strVal val="#ppt_w"/>
                          </p:val>
                        </p:tav>
                      </p:tavLst>
                    </p:anim>
                    <p:anim calcmode="lin" valueType="num">
                      <p:cBhvr>
                        <p:cTn dur="500" fill="hold"/>
                        <p:tgtEl>
                          <p:spTgt spid="33"/>
                        </p:tgtEl>
                        <p:attrNameLst>
                          <p:attrName>ppt_h</p:attrName>
                        </p:attrNameLst>
                      </p:cBhvr>
                      <p:tavLst>
                        <p:tav tm="0">
                          <p:val>
                            <p:fltVal val="0"/>
                          </p:val>
                        </p:tav>
                        <p:tav tm="100000">
                          <p:val>
                            <p:strVal val="#ppt_h"/>
                          </p:val>
                        </p:tav>
                      </p:tavLst>
                    </p:anim>
                    <p:animEffect transition="in" filter="fade">
                      <p:cBhvr>
                        <p:cTn dur="500"/>
                        <p:tgtEl>
                          <p:spTgt spid="33"/>
                        </p:tgtEl>
                      </p:cBhvr>
                    </p:animEffect>
                  </p:childTnLst>
                </p:cTn>
              </p:par>
            </p:tnLst>
          </p:tmpl>
        </p:tmplLst>
      </p:bldP>
      <p:bldP spid="34" grpId="0" build="p">
        <p:tmplLst>
          <p:tmpl lvl="1">
            <p:tnLst>
              <p:par>
                <p:cTn presetID="53" presetClass="entr" presetSubtype="16" fill="hold" nodeType="withEffect">
                  <p:stCondLst>
                    <p:cond delay="250"/>
                  </p:stCondLst>
                  <p:childTnLst>
                    <p:set>
                      <p:cBhvr>
                        <p:cTn dur="1" fill="hold">
                          <p:stCondLst>
                            <p:cond delay="0"/>
                          </p:stCondLst>
                        </p:cTn>
                        <p:tgtEl>
                          <p:spTgt spid="34"/>
                        </p:tgtEl>
                        <p:attrNameLst>
                          <p:attrName>style.visibility</p:attrName>
                        </p:attrNameLst>
                      </p:cBhvr>
                      <p:to>
                        <p:strVal val="visible"/>
                      </p:to>
                    </p:set>
                    <p:anim calcmode="lin" valueType="num">
                      <p:cBhvr>
                        <p:cTn dur="500" fill="hold"/>
                        <p:tgtEl>
                          <p:spTgt spid="34"/>
                        </p:tgtEl>
                        <p:attrNameLst>
                          <p:attrName>ppt_w</p:attrName>
                        </p:attrNameLst>
                      </p:cBhvr>
                      <p:tavLst>
                        <p:tav tm="0">
                          <p:val>
                            <p:fltVal val="0"/>
                          </p:val>
                        </p:tav>
                        <p:tav tm="100000">
                          <p:val>
                            <p:strVal val="#ppt_w"/>
                          </p:val>
                        </p:tav>
                      </p:tavLst>
                    </p:anim>
                    <p:anim calcmode="lin" valueType="num">
                      <p:cBhvr>
                        <p:cTn dur="500" fill="hold"/>
                        <p:tgtEl>
                          <p:spTgt spid="34"/>
                        </p:tgtEl>
                        <p:attrNameLst>
                          <p:attrName>ppt_h</p:attrName>
                        </p:attrNameLst>
                      </p:cBhvr>
                      <p:tavLst>
                        <p:tav tm="0">
                          <p:val>
                            <p:fltVal val="0"/>
                          </p:val>
                        </p:tav>
                        <p:tav tm="100000">
                          <p:val>
                            <p:strVal val="#ppt_h"/>
                          </p:val>
                        </p:tav>
                      </p:tavLst>
                    </p:anim>
                    <p:animEffect transition="in" filter="fade">
                      <p:cBhvr>
                        <p:cTn dur="500"/>
                        <p:tgtEl>
                          <p:spTgt spid="34"/>
                        </p:tgtEl>
                      </p:cBhvr>
                    </p:animEffect>
                  </p:childTnLst>
                </p:cTn>
              </p:par>
            </p:tnLst>
          </p:tmpl>
        </p:tmplLst>
      </p:bldP>
      <p:bldP spid="35" grpId="0" build="p">
        <p:tmplLst>
          <p:tmpl lvl="1">
            <p:tnLst>
              <p:par>
                <p:cTn presetID="53" presetClass="entr" presetSubtype="16" fill="hold" nodeType="withEffect">
                  <p:stCondLst>
                    <p:cond delay="250"/>
                  </p:stCondLst>
                  <p:childTnLst>
                    <p:set>
                      <p:cBhvr>
                        <p:cTn dur="1" fill="hold">
                          <p:stCondLst>
                            <p:cond delay="0"/>
                          </p:stCondLst>
                        </p:cTn>
                        <p:tgtEl>
                          <p:spTgt spid="35"/>
                        </p:tgtEl>
                        <p:attrNameLst>
                          <p:attrName>style.visibility</p:attrName>
                        </p:attrNameLst>
                      </p:cBhvr>
                      <p:to>
                        <p:strVal val="visible"/>
                      </p:to>
                    </p:set>
                    <p:anim calcmode="lin" valueType="num">
                      <p:cBhvr>
                        <p:cTn dur="500" fill="hold"/>
                        <p:tgtEl>
                          <p:spTgt spid="35"/>
                        </p:tgtEl>
                        <p:attrNameLst>
                          <p:attrName>ppt_w</p:attrName>
                        </p:attrNameLst>
                      </p:cBhvr>
                      <p:tavLst>
                        <p:tav tm="0">
                          <p:val>
                            <p:fltVal val="0"/>
                          </p:val>
                        </p:tav>
                        <p:tav tm="100000">
                          <p:val>
                            <p:strVal val="#ppt_w"/>
                          </p:val>
                        </p:tav>
                      </p:tavLst>
                    </p:anim>
                    <p:anim calcmode="lin" valueType="num">
                      <p:cBhvr>
                        <p:cTn dur="500" fill="hold"/>
                        <p:tgtEl>
                          <p:spTgt spid="35"/>
                        </p:tgtEl>
                        <p:attrNameLst>
                          <p:attrName>ppt_h</p:attrName>
                        </p:attrNameLst>
                      </p:cBhvr>
                      <p:tavLst>
                        <p:tav tm="0">
                          <p:val>
                            <p:fltVal val="0"/>
                          </p:val>
                        </p:tav>
                        <p:tav tm="100000">
                          <p:val>
                            <p:strVal val="#ppt_h"/>
                          </p:val>
                        </p:tav>
                      </p:tavLst>
                    </p:anim>
                    <p:animEffect transition="in" filter="fade">
                      <p:cBhvr>
                        <p:cTn dur="500"/>
                        <p:tgtEl>
                          <p:spTgt spid="35"/>
                        </p:tgtEl>
                      </p:cBhvr>
                    </p:animEffect>
                  </p:childTnLst>
                </p:cTn>
              </p:par>
            </p:tnLst>
          </p:tmpl>
        </p:tmplLst>
      </p:bldP>
      <p:bldP spid="36" grpId="0" build="p">
        <p:tmplLst>
          <p:tmpl lvl="1">
            <p:tnLst>
              <p:par>
                <p:cTn presetID="53" presetClass="entr" presetSubtype="16" fill="hold" nodeType="withEffect">
                  <p:stCondLst>
                    <p:cond delay="250"/>
                  </p:stCondLst>
                  <p:childTnLst>
                    <p:set>
                      <p:cBhvr>
                        <p:cTn dur="1" fill="hold">
                          <p:stCondLst>
                            <p:cond delay="0"/>
                          </p:stCondLst>
                        </p:cTn>
                        <p:tgtEl>
                          <p:spTgt spid="36"/>
                        </p:tgtEl>
                        <p:attrNameLst>
                          <p:attrName>style.visibility</p:attrName>
                        </p:attrNameLst>
                      </p:cBhvr>
                      <p:to>
                        <p:strVal val="visible"/>
                      </p:to>
                    </p:set>
                    <p:anim calcmode="lin" valueType="num">
                      <p:cBhvr>
                        <p:cTn dur="500" fill="hold"/>
                        <p:tgtEl>
                          <p:spTgt spid="36"/>
                        </p:tgtEl>
                        <p:attrNameLst>
                          <p:attrName>ppt_w</p:attrName>
                        </p:attrNameLst>
                      </p:cBhvr>
                      <p:tavLst>
                        <p:tav tm="0">
                          <p:val>
                            <p:fltVal val="0"/>
                          </p:val>
                        </p:tav>
                        <p:tav tm="100000">
                          <p:val>
                            <p:strVal val="#ppt_w"/>
                          </p:val>
                        </p:tav>
                      </p:tavLst>
                    </p:anim>
                    <p:anim calcmode="lin" valueType="num">
                      <p:cBhvr>
                        <p:cTn dur="500" fill="hold"/>
                        <p:tgtEl>
                          <p:spTgt spid="36"/>
                        </p:tgtEl>
                        <p:attrNameLst>
                          <p:attrName>ppt_h</p:attrName>
                        </p:attrNameLst>
                      </p:cBhvr>
                      <p:tavLst>
                        <p:tav tm="0">
                          <p:val>
                            <p:fltVal val="0"/>
                          </p:val>
                        </p:tav>
                        <p:tav tm="100000">
                          <p:val>
                            <p:strVal val="#ppt_h"/>
                          </p:val>
                        </p:tav>
                      </p:tavLst>
                    </p:anim>
                    <p:animEffect transition="in" filter="fade">
                      <p:cBhvr>
                        <p:cTn dur="500"/>
                        <p:tgtEl>
                          <p:spTgt spid="36"/>
                        </p:tgtEl>
                      </p:cBhvr>
                    </p:animEffect>
                  </p:childTnLst>
                </p:cTn>
              </p:par>
            </p:tnLst>
          </p:tmpl>
        </p:tmplLst>
      </p:bldP>
      <p:bldP spid="37" grpId="0" build="p">
        <p:tmplLst>
          <p:tmpl lvl="1">
            <p:tnLst>
              <p:par>
                <p:cTn presetID="53" presetClass="entr" presetSubtype="16" fill="hold" nodeType="withEffect">
                  <p:stCondLst>
                    <p:cond delay="250"/>
                  </p:stCondLst>
                  <p:childTnLst>
                    <p:set>
                      <p:cBhvr>
                        <p:cTn dur="1" fill="hold">
                          <p:stCondLst>
                            <p:cond delay="0"/>
                          </p:stCondLst>
                        </p:cTn>
                        <p:tgtEl>
                          <p:spTgt spid="37"/>
                        </p:tgtEl>
                        <p:attrNameLst>
                          <p:attrName>style.visibility</p:attrName>
                        </p:attrNameLst>
                      </p:cBhvr>
                      <p:to>
                        <p:strVal val="visible"/>
                      </p:to>
                    </p:set>
                    <p:anim calcmode="lin" valueType="num">
                      <p:cBhvr>
                        <p:cTn dur="500" fill="hold"/>
                        <p:tgtEl>
                          <p:spTgt spid="37"/>
                        </p:tgtEl>
                        <p:attrNameLst>
                          <p:attrName>ppt_w</p:attrName>
                        </p:attrNameLst>
                      </p:cBhvr>
                      <p:tavLst>
                        <p:tav tm="0">
                          <p:val>
                            <p:fltVal val="0"/>
                          </p:val>
                        </p:tav>
                        <p:tav tm="100000">
                          <p:val>
                            <p:strVal val="#ppt_w"/>
                          </p:val>
                        </p:tav>
                      </p:tavLst>
                    </p:anim>
                    <p:anim calcmode="lin" valueType="num">
                      <p:cBhvr>
                        <p:cTn dur="500" fill="hold"/>
                        <p:tgtEl>
                          <p:spTgt spid="37"/>
                        </p:tgtEl>
                        <p:attrNameLst>
                          <p:attrName>ppt_h</p:attrName>
                        </p:attrNameLst>
                      </p:cBhvr>
                      <p:tavLst>
                        <p:tav tm="0">
                          <p:val>
                            <p:fltVal val="0"/>
                          </p:val>
                        </p:tav>
                        <p:tav tm="100000">
                          <p:val>
                            <p:strVal val="#ppt_h"/>
                          </p:val>
                        </p:tav>
                      </p:tavLst>
                    </p:anim>
                    <p:animEffect transition="in" filter="fade">
                      <p:cBhvr>
                        <p:cTn dur="500"/>
                        <p:tgtEl>
                          <p:spTgt spid="37"/>
                        </p:tgtEl>
                      </p:cBhvr>
                    </p:animEffect>
                  </p:childTnLst>
                </p:cTn>
              </p:par>
            </p:tnLst>
          </p:tmpl>
        </p:tmplLst>
      </p:bldP>
      <p:bldP spid="38" grpId="0" build="p">
        <p:tmplLst>
          <p:tmpl lvl="1">
            <p:tnLst>
              <p:par>
                <p:cTn presetID="53" presetClass="entr" presetSubtype="16" fill="hold" nodeType="withEffect">
                  <p:stCondLst>
                    <p:cond delay="250"/>
                  </p:stCondLst>
                  <p:childTnLst>
                    <p:set>
                      <p:cBhvr>
                        <p:cTn dur="1" fill="hold">
                          <p:stCondLst>
                            <p:cond delay="0"/>
                          </p:stCondLst>
                        </p:cTn>
                        <p:tgtEl>
                          <p:spTgt spid="38"/>
                        </p:tgtEl>
                        <p:attrNameLst>
                          <p:attrName>style.visibility</p:attrName>
                        </p:attrNameLst>
                      </p:cBhvr>
                      <p:to>
                        <p:strVal val="visible"/>
                      </p:to>
                    </p:set>
                    <p:anim calcmode="lin" valueType="num">
                      <p:cBhvr>
                        <p:cTn dur="500" fill="hold"/>
                        <p:tgtEl>
                          <p:spTgt spid="38"/>
                        </p:tgtEl>
                        <p:attrNameLst>
                          <p:attrName>ppt_w</p:attrName>
                        </p:attrNameLst>
                      </p:cBhvr>
                      <p:tavLst>
                        <p:tav tm="0">
                          <p:val>
                            <p:fltVal val="0"/>
                          </p:val>
                        </p:tav>
                        <p:tav tm="100000">
                          <p:val>
                            <p:strVal val="#ppt_w"/>
                          </p:val>
                        </p:tav>
                      </p:tavLst>
                    </p:anim>
                    <p:anim calcmode="lin" valueType="num">
                      <p:cBhvr>
                        <p:cTn dur="500" fill="hold"/>
                        <p:tgtEl>
                          <p:spTgt spid="38"/>
                        </p:tgtEl>
                        <p:attrNameLst>
                          <p:attrName>ppt_h</p:attrName>
                        </p:attrNameLst>
                      </p:cBhvr>
                      <p:tavLst>
                        <p:tav tm="0">
                          <p:val>
                            <p:fltVal val="0"/>
                          </p:val>
                        </p:tav>
                        <p:tav tm="100000">
                          <p:val>
                            <p:strVal val="#ppt_h"/>
                          </p:val>
                        </p:tav>
                      </p:tavLst>
                    </p:anim>
                    <p:animEffect transition="in" filter="fade">
                      <p:cBhvr>
                        <p:cTn dur="500"/>
                        <p:tgtEl>
                          <p:spTgt spid="38"/>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rge image with caption">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 y="1498600"/>
            <a:ext cx="7924800" cy="46736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4191000" y="5257800"/>
            <a:ext cx="4343400" cy="457200"/>
          </a:xfrm>
          <a:solidFill>
            <a:schemeClr val="accent1"/>
          </a:solidFill>
        </p:spPr>
        <p:txBody>
          <a:bodyPr>
            <a:noAutofit/>
          </a:bodyPr>
          <a:lstStyle>
            <a:lvl1pPr marL="0" indent="0" algn="r" defTabSz="914400" rtl="0" eaLnBrk="1" latinLnBrk="0" hangingPunct="1">
              <a:spcBef>
                <a:spcPts val="0"/>
              </a:spcBef>
              <a:buFont typeface="Arial" pitchFamily="34" charset="0"/>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Tree>
    <p:extLst>
      <p:ext uri="{BB962C8B-B14F-4D97-AF65-F5344CB8AC3E}">
        <p14:creationId xmlns:p14="http://schemas.microsoft.com/office/powerpoint/2010/main" val="28676929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mage with Conten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a:p>
        </p:txBody>
      </p:sp>
      <p:sp>
        <p:nvSpPr>
          <p:cNvPr id="12" name="Text Placeholder 11"/>
          <p:cNvSpPr>
            <a:spLocks noGrp="1"/>
          </p:cNvSpPr>
          <p:nvPr>
            <p:ph type="body" sz="quarter" idx="13"/>
          </p:nvPr>
        </p:nvSpPr>
        <p:spPr>
          <a:xfrm>
            <a:off x="4648200" y="1752600"/>
            <a:ext cx="3962400" cy="5334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4648200" y="2286000"/>
            <a:ext cx="3962400" cy="3850944"/>
          </a:xfrm>
        </p:spPr>
        <p:txBody>
          <a:bodyPr vert="horz" lIns="91440" tIns="45720" rIns="91440" bIns="45720" rtlCol="0">
            <a:normAutofit/>
          </a:bodyPr>
          <a:lstStyle>
            <a:lvl1pPr>
              <a:buFontTx/>
              <a:buNone/>
              <a:defRPr lang="en-US" sz="1200" dirty="0" smtClean="0"/>
            </a:lvl1pPr>
          </a:lstStyle>
          <a:p>
            <a:pPr marL="0" lvl="0" indent="0">
              <a:buFontTx/>
              <a:buNone/>
            </a:pPr>
            <a:r>
              <a:rPr lang="de-DE"/>
              <a:t>Mastertextformat bearbeiten</a:t>
            </a:r>
          </a:p>
        </p:txBody>
      </p:sp>
      <p:sp>
        <p:nvSpPr>
          <p:cNvPr id="6" name="Picture Placeholder 2"/>
          <p:cNvSpPr>
            <a:spLocks noGrp="1"/>
          </p:cNvSpPr>
          <p:nvPr>
            <p:ph type="pic" sz="quarter" idx="15"/>
          </p:nvPr>
        </p:nvSpPr>
        <p:spPr>
          <a:xfrm>
            <a:off x="609600" y="1746691"/>
            <a:ext cx="3733800" cy="4425509"/>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Tree>
    <p:extLst>
      <p:ext uri="{BB962C8B-B14F-4D97-AF65-F5344CB8AC3E}">
        <p14:creationId xmlns:p14="http://schemas.microsoft.com/office/powerpoint/2010/main" val="5103663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Right column imag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733800" cy="54864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1" name="Text Placeholder 11"/>
          <p:cNvSpPr>
            <a:spLocks noGrp="1"/>
          </p:cNvSpPr>
          <p:nvPr>
            <p:ph type="body" sz="quarter" idx="16"/>
          </p:nvPr>
        </p:nvSpPr>
        <p:spPr>
          <a:xfrm>
            <a:off x="4953000" y="1752600"/>
            <a:ext cx="3733800" cy="54864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Content Placeholder 2"/>
          <p:cNvSpPr>
            <a:spLocks noGrp="1"/>
          </p:cNvSpPr>
          <p:nvPr>
            <p:ph sz="quarter" idx="17"/>
          </p:nvPr>
        </p:nvSpPr>
        <p:spPr>
          <a:xfrm>
            <a:off x="533400" y="2286000"/>
            <a:ext cx="3733800" cy="3706284"/>
          </a:xfrm>
        </p:spPr>
        <p:txBody>
          <a:bodyPr vert="horz" lIns="91440" tIns="45720" rIns="91440" bIns="45720" rtlCol="0">
            <a:normAutofit/>
          </a:bodyPr>
          <a:lstStyle>
            <a:lvl1pPr marL="0" indent="0">
              <a:buFontTx/>
              <a:buNone/>
              <a:defRPr lang="en-US" sz="1200" smtClean="0"/>
            </a:lvl1pPr>
            <a:lvl2pPr marL="0" indent="0">
              <a:buFontTx/>
              <a:buNone/>
              <a:defRPr lang="en-US" sz="1400" smtClean="0"/>
            </a:lvl2pPr>
            <a:lvl3pPr marL="0" indent="0">
              <a:buFontTx/>
              <a:buNone/>
              <a:defRPr lang="en-US" sz="1400" smtClean="0"/>
            </a:lvl3pPr>
            <a:lvl4pPr marL="0" indent="0">
              <a:buFontTx/>
              <a:buNone/>
              <a:defRPr lang="en-US" sz="1400" smtClean="0"/>
            </a:lvl4pPr>
            <a:lvl5pPr marL="0" indent="0">
              <a:buFontTx/>
              <a:buNone/>
              <a:defRPr lang="en-US" sz="1400"/>
            </a:lvl5pPr>
          </a:lstStyle>
          <a:p>
            <a:pPr marL="0" lvl="0" indent="0">
              <a:spcBef>
                <a:spcPts val="0"/>
              </a:spcBef>
              <a:buFontTx/>
              <a:buNone/>
            </a:pPr>
            <a:r>
              <a:rPr lang="de-DE"/>
              <a:t>Mastertextformat bearbeiten</a:t>
            </a:r>
          </a:p>
        </p:txBody>
      </p:sp>
      <p:sp>
        <p:nvSpPr>
          <p:cNvPr id="14" name="Picture Placeholder 3"/>
          <p:cNvSpPr>
            <a:spLocks noGrp="1"/>
          </p:cNvSpPr>
          <p:nvPr>
            <p:ph type="pic" sz="quarter" idx="21"/>
          </p:nvPr>
        </p:nvSpPr>
        <p:spPr>
          <a:xfrm>
            <a:off x="4876800" y="2514600"/>
            <a:ext cx="3746500" cy="3498485"/>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Tree>
    <p:extLst>
      <p:ext uri="{BB962C8B-B14F-4D97-AF65-F5344CB8AC3E}">
        <p14:creationId xmlns:p14="http://schemas.microsoft.com/office/powerpoint/2010/main" val="27744452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Right column imag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733800" cy="54864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Content Placeholder 2"/>
          <p:cNvSpPr>
            <a:spLocks noGrp="1"/>
          </p:cNvSpPr>
          <p:nvPr>
            <p:ph sz="quarter" idx="17"/>
          </p:nvPr>
        </p:nvSpPr>
        <p:spPr>
          <a:xfrm>
            <a:off x="533400" y="2286000"/>
            <a:ext cx="3733800" cy="3706284"/>
          </a:xfrm>
        </p:spPr>
        <p:txBody>
          <a:bodyPr vert="horz" lIns="91440" tIns="45720" rIns="91440" bIns="45720" rtlCol="0">
            <a:normAutofit/>
          </a:bodyPr>
          <a:lstStyle>
            <a:lvl1pPr marL="0" indent="0">
              <a:buFontTx/>
              <a:buNone/>
              <a:defRPr lang="en-US" sz="1200" smtClean="0"/>
            </a:lvl1pPr>
            <a:lvl2pPr marL="0" indent="0">
              <a:buFontTx/>
              <a:buNone/>
              <a:defRPr lang="en-US" sz="1400" smtClean="0"/>
            </a:lvl2pPr>
            <a:lvl3pPr marL="0" indent="0">
              <a:buFontTx/>
              <a:buNone/>
              <a:defRPr lang="en-US" sz="1400" smtClean="0"/>
            </a:lvl3pPr>
            <a:lvl4pPr marL="0" indent="0">
              <a:buFontTx/>
              <a:buNone/>
              <a:defRPr lang="en-US" sz="1400" smtClean="0"/>
            </a:lvl4pPr>
            <a:lvl5pPr marL="0" indent="0">
              <a:buFontTx/>
              <a:buNone/>
              <a:defRPr lang="en-US" sz="1400"/>
            </a:lvl5pPr>
          </a:lstStyle>
          <a:p>
            <a:pPr marL="0" lvl="0" indent="0">
              <a:spcBef>
                <a:spcPts val="0"/>
              </a:spcBef>
              <a:buFontTx/>
              <a:buNone/>
            </a:pPr>
            <a:r>
              <a:rPr lang="de-DE"/>
              <a:t>Mastertextformat bearbeiten</a:t>
            </a:r>
          </a:p>
        </p:txBody>
      </p:sp>
      <p:sp>
        <p:nvSpPr>
          <p:cNvPr id="14" name="Picture Placeholder 3"/>
          <p:cNvSpPr>
            <a:spLocks noGrp="1"/>
          </p:cNvSpPr>
          <p:nvPr>
            <p:ph type="pic" sz="quarter" idx="21"/>
          </p:nvPr>
        </p:nvSpPr>
        <p:spPr>
          <a:xfrm>
            <a:off x="4191000" y="1813302"/>
            <a:ext cx="4419600" cy="4199784"/>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Tree>
    <p:extLst>
      <p:ext uri="{BB962C8B-B14F-4D97-AF65-F5344CB8AC3E}">
        <p14:creationId xmlns:p14="http://schemas.microsoft.com/office/powerpoint/2010/main" val="4254986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3" name="Table Placeholder 2"/>
          <p:cNvSpPr>
            <a:spLocks noGrp="1"/>
          </p:cNvSpPr>
          <p:nvPr>
            <p:ph type="tbl" sz="quarter" idx="18"/>
          </p:nvPr>
        </p:nvSpPr>
        <p:spPr>
          <a:xfrm>
            <a:off x="609600" y="2438400"/>
            <a:ext cx="7924800" cy="2895600"/>
          </a:xfrm>
        </p:spPr>
        <p:txBody>
          <a:bodyPr/>
          <a:lstStyle/>
          <a:p>
            <a:r>
              <a:rPr lang="de-DE" dirty="0"/>
              <a:t>Tabelle durch Klicken auf Symbol hinzufügen</a:t>
            </a:r>
            <a:endParaRPr lang="en-US" dirty="0"/>
          </a:p>
        </p:txBody>
      </p:sp>
      <p:sp>
        <p:nvSpPr>
          <p:cNvPr id="21" name="Text Placeholder 11"/>
          <p:cNvSpPr>
            <a:spLocks noGrp="1"/>
          </p:cNvSpPr>
          <p:nvPr>
            <p:ph type="body" sz="quarter" idx="13" hasCustomPrompt="1"/>
          </p:nvPr>
        </p:nvSpPr>
        <p:spPr>
          <a:xfrm>
            <a:off x="533400" y="1752600"/>
            <a:ext cx="3733800" cy="457200"/>
          </a:xfrm>
        </p:spPr>
        <p:txBody>
          <a:bodyPr>
            <a:normAutofit/>
          </a:bodyPr>
          <a:lstStyle>
            <a:lvl1pPr marL="0" indent="0">
              <a:spcBef>
                <a:spcPts val="0"/>
              </a:spcBef>
              <a:buFontTx/>
              <a:buNone/>
              <a:defRPr lang="en-US" sz="2000" kern="1200" baseline="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Table Title</a:t>
            </a:r>
          </a:p>
        </p:txBody>
      </p:sp>
      <p:sp>
        <p:nvSpPr>
          <p:cNvPr id="22" name="Text Placeholder 13"/>
          <p:cNvSpPr>
            <a:spLocks noGrp="1"/>
          </p:cNvSpPr>
          <p:nvPr>
            <p:ph type="body" sz="quarter" idx="14" hasCustomPrompt="1"/>
          </p:nvPr>
        </p:nvSpPr>
        <p:spPr>
          <a:xfrm>
            <a:off x="533400" y="5562600"/>
            <a:ext cx="8153400" cy="5334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Caption or description</a:t>
            </a:r>
          </a:p>
          <a:p>
            <a:pPr lvl="0"/>
            <a:endParaRPr lang="en-US" dirty="0"/>
          </a:p>
        </p:txBody>
      </p:sp>
    </p:spTree>
    <p:extLst>
      <p:ext uri="{BB962C8B-B14F-4D97-AF65-F5344CB8AC3E}">
        <p14:creationId xmlns:p14="http://schemas.microsoft.com/office/powerpoint/2010/main" val="13797519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 Images with caption">
    <p:spTree>
      <p:nvGrpSpPr>
        <p:cNvPr id="1" name=""/>
        <p:cNvGrpSpPr/>
        <p:nvPr/>
      </p:nvGrpSpPr>
      <p:grpSpPr>
        <a:xfrm>
          <a:off x="0" y="0"/>
          <a:ext cx="0" cy="0"/>
          <a:chOff x="0" y="0"/>
          <a:chExt cx="0" cy="0"/>
        </a:xfrm>
      </p:grpSpPr>
      <p:sp>
        <p:nvSpPr>
          <p:cNvPr id="22" name="Picture Placeholder 2"/>
          <p:cNvSpPr>
            <a:spLocks noGrp="1"/>
          </p:cNvSpPr>
          <p:nvPr>
            <p:ph type="pic" sz="quarter" idx="20"/>
          </p:nvPr>
        </p:nvSpPr>
        <p:spPr>
          <a:xfrm>
            <a:off x="6553200" y="2305050"/>
            <a:ext cx="21336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 name="Picture Placeholder 2"/>
          <p:cNvSpPr>
            <a:spLocks noGrp="1"/>
          </p:cNvSpPr>
          <p:nvPr>
            <p:ph type="pic" sz="quarter" idx="18"/>
          </p:nvPr>
        </p:nvSpPr>
        <p:spPr>
          <a:xfrm>
            <a:off x="685800" y="2305050"/>
            <a:ext cx="21336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685800" y="4133850"/>
            <a:ext cx="2438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14" name="Text Placeholder 13"/>
          <p:cNvSpPr>
            <a:spLocks noGrp="1"/>
          </p:cNvSpPr>
          <p:nvPr>
            <p:ph type="body" sz="quarter" idx="14" hasCustomPrompt="1"/>
          </p:nvPr>
        </p:nvSpPr>
        <p:spPr>
          <a:xfrm>
            <a:off x="685800" y="4724400"/>
            <a:ext cx="2438400" cy="12192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Description</a:t>
            </a:r>
          </a:p>
        </p:txBody>
      </p:sp>
      <p:sp>
        <p:nvSpPr>
          <p:cNvPr id="17" name="Text Placeholder 13"/>
          <p:cNvSpPr>
            <a:spLocks noGrp="1"/>
          </p:cNvSpPr>
          <p:nvPr>
            <p:ph type="body" sz="quarter" idx="17"/>
          </p:nvPr>
        </p:nvSpPr>
        <p:spPr>
          <a:xfrm>
            <a:off x="533400" y="1600202"/>
            <a:ext cx="8153400" cy="460612"/>
          </a:xfrm>
        </p:spPr>
        <p:txBody>
          <a:bodyPr>
            <a:normAutofit/>
          </a:bodyPr>
          <a:lstStyle>
            <a:lvl1pPr marL="0" indent="0">
              <a:buFontTx/>
              <a:buNone/>
              <a:defRPr lang="en-US" sz="18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p:txBody>
      </p:sp>
      <p:sp>
        <p:nvSpPr>
          <p:cNvPr id="21" name="Picture Placeholder 2"/>
          <p:cNvSpPr>
            <a:spLocks noGrp="1"/>
          </p:cNvSpPr>
          <p:nvPr>
            <p:ph type="pic" sz="quarter" idx="19"/>
          </p:nvPr>
        </p:nvSpPr>
        <p:spPr>
          <a:xfrm>
            <a:off x="3657600" y="2311874"/>
            <a:ext cx="21336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7" name="Text Placeholder 13"/>
          <p:cNvSpPr>
            <a:spLocks noGrp="1"/>
          </p:cNvSpPr>
          <p:nvPr>
            <p:ph type="body" sz="quarter" idx="21" hasCustomPrompt="1"/>
          </p:nvPr>
        </p:nvSpPr>
        <p:spPr>
          <a:xfrm>
            <a:off x="685800" y="4438650"/>
            <a:ext cx="2438400" cy="274320"/>
          </a:xfrm>
        </p:spPr>
        <p:txBody>
          <a:bodyPr>
            <a:norm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
        <p:nvSpPr>
          <p:cNvPr id="32" name="Text Placeholder 11"/>
          <p:cNvSpPr>
            <a:spLocks noGrp="1"/>
          </p:cNvSpPr>
          <p:nvPr>
            <p:ph type="body" sz="quarter" idx="22" hasCustomPrompt="1"/>
          </p:nvPr>
        </p:nvSpPr>
        <p:spPr>
          <a:xfrm>
            <a:off x="3657600" y="4133850"/>
            <a:ext cx="2438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33" name="Text Placeholder 13"/>
          <p:cNvSpPr>
            <a:spLocks noGrp="1"/>
          </p:cNvSpPr>
          <p:nvPr>
            <p:ph type="body" sz="quarter" idx="23" hasCustomPrompt="1"/>
          </p:nvPr>
        </p:nvSpPr>
        <p:spPr>
          <a:xfrm>
            <a:off x="3657600" y="4724400"/>
            <a:ext cx="2438400" cy="12192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Description</a:t>
            </a:r>
          </a:p>
        </p:txBody>
      </p:sp>
      <p:sp>
        <p:nvSpPr>
          <p:cNvPr id="34" name="Text Placeholder 13"/>
          <p:cNvSpPr>
            <a:spLocks noGrp="1"/>
          </p:cNvSpPr>
          <p:nvPr>
            <p:ph type="body" sz="quarter" idx="24" hasCustomPrompt="1"/>
          </p:nvPr>
        </p:nvSpPr>
        <p:spPr>
          <a:xfrm>
            <a:off x="3657600" y="4438650"/>
            <a:ext cx="2438400" cy="274320"/>
          </a:xfrm>
        </p:spPr>
        <p:txBody>
          <a:bodyPr>
            <a:norm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
        <p:nvSpPr>
          <p:cNvPr id="35" name="Text Placeholder 11"/>
          <p:cNvSpPr>
            <a:spLocks noGrp="1"/>
          </p:cNvSpPr>
          <p:nvPr>
            <p:ph type="body" sz="quarter" idx="25" hasCustomPrompt="1"/>
          </p:nvPr>
        </p:nvSpPr>
        <p:spPr>
          <a:xfrm>
            <a:off x="6553200" y="4133850"/>
            <a:ext cx="2438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36" name="Text Placeholder 13"/>
          <p:cNvSpPr>
            <a:spLocks noGrp="1"/>
          </p:cNvSpPr>
          <p:nvPr>
            <p:ph type="body" sz="quarter" idx="26" hasCustomPrompt="1"/>
          </p:nvPr>
        </p:nvSpPr>
        <p:spPr>
          <a:xfrm>
            <a:off x="6553200" y="4724400"/>
            <a:ext cx="2438400" cy="12192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Description</a:t>
            </a:r>
          </a:p>
        </p:txBody>
      </p:sp>
      <p:sp>
        <p:nvSpPr>
          <p:cNvPr id="37" name="Text Placeholder 13"/>
          <p:cNvSpPr>
            <a:spLocks noGrp="1"/>
          </p:cNvSpPr>
          <p:nvPr>
            <p:ph type="body" sz="quarter" idx="27" hasCustomPrompt="1"/>
          </p:nvPr>
        </p:nvSpPr>
        <p:spPr>
          <a:xfrm>
            <a:off x="6553200" y="4438650"/>
            <a:ext cx="2438400" cy="274320"/>
          </a:xfrm>
        </p:spPr>
        <p:txBody>
          <a:bodyPr>
            <a:norm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Tree>
    <p:extLst>
      <p:ext uri="{BB962C8B-B14F-4D97-AF65-F5344CB8AC3E}">
        <p14:creationId xmlns:p14="http://schemas.microsoft.com/office/powerpoint/2010/main" val="3665701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10" name="Picture Placeholder 9"/>
          <p:cNvSpPr>
            <a:spLocks noGrp="1"/>
          </p:cNvSpPr>
          <p:nvPr>
            <p:ph type="pic" sz="quarter" idx="14" hasCustomPrompt="1"/>
          </p:nvPr>
        </p:nvSpPr>
        <p:spPr>
          <a:xfrm>
            <a:off x="5762625" y="533400"/>
            <a:ext cx="2771775" cy="966788"/>
          </a:xfrm>
        </p:spPr>
        <p:txBody>
          <a:bodyPr/>
          <a:lstStyle>
            <a:lvl1pPr marL="0" indent="0" algn="ctr">
              <a:buNone/>
              <a:defRPr/>
            </a:lvl1pPr>
          </a:lstStyle>
          <a:p>
            <a:r>
              <a:rPr lang="en-US" dirty="0"/>
              <a:t>YOUR LOGO</a:t>
            </a:r>
          </a:p>
        </p:txBody>
      </p:sp>
      <p:sp>
        <p:nvSpPr>
          <p:cNvPr id="2" name="Title 1"/>
          <p:cNvSpPr>
            <a:spLocks noGrp="1"/>
          </p:cNvSpPr>
          <p:nvPr>
            <p:ph type="ctrTitle" hasCustomPrompt="1"/>
          </p:nvPr>
        </p:nvSpPr>
        <p:spPr>
          <a:xfrm>
            <a:off x="685800" y="1752601"/>
            <a:ext cx="8077200" cy="2133600"/>
          </a:xfrm>
        </p:spPr>
        <p:txBody>
          <a:bodyPr vert="horz" lIns="91440" tIns="45720" rIns="91440" bIns="45720" rtlCol="0" anchor="ctr">
            <a:noAutofit/>
          </a:bodyPr>
          <a:lstStyle>
            <a:lvl1pPr algn="l">
              <a:defRPr lang="en-US" sz="8000" kern="1200" dirty="0">
                <a:solidFill>
                  <a:schemeClr val="tx1"/>
                </a:solidFill>
                <a:latin typeface="Bebas Neue Bold" panose="020B0606020202050201" pitchFamily="34" charset="0"/>
                <a:ea typeface="+mj-ea"/>
                <a:cs typeface="+mj-cs"/>
              </a:defRPr>
            </a:lvl1pPr>
          </a:lstStyle>
          <a:p>
            <a:pPr lvl="0" algn="l"/>
            <a:r>
              <a:rPr lang="en-US" dirty="0"/>
              <a:t>Click to edit title style</a:t>
            </a:r>
          </a:p>
        </p:txBody>
      </p:sp>
      <p:sp>
        <p:nvSpPr>
          <p:cNvPr id="3" name="Subtitle 2"/>
          <p:cNvSpPr>
            <a:spLocks noGrp="1"/>
          </p:cNvSpPr>
          <p:nvPr>
            <p:ph type="subTitle" idx="1"/>
          </p:nvPr>
        </p:nvSpPr>
        <p:spPr>
          <a:xfrm>
            <a:off x="762000" y="4812268"/>
            <a:ext cx="6400800" cy="369332"/>
          </a:xfrm>
          <a:solidFill>
            <a:schemeClr val="tx1"/>
          </a:solidFill>
          <a:effectLst/>
        </p:spPr>
        <p:txBody>
          <a:bodyPr wrap="square" rtlCol="0">
            <a:spAutoFit/>
          </a:bodyPr>
          <a:lstStyle>
            <a:lvl1pPr marL="0" indent="0">
              <a:buFontTx/>
              <a:buNone/>
              <a:defRPr lang="en-US" sz="1800" i="1" dirty="0">
                <a:solidFill>
                  <a:srgbClr val="FFFFFF"/>
                </a:solidFill>
              </a:defRPr>
            </a:lvl1pPr>
          </a:lstStyle>
          <a:p>
            <a:pPr marL="0" lvl="0"/>
            <a:r>
              <a:rPr lang="de-DE"/>
              <a:t>Master-Untertitelformat bearbeiten</a:t>
            </a:r>
            <a:endParaRPr lang="en-US" dirty="0"/>
          </a:p>
        </p:txBody>
      </p:sp>
      <p:sp>
        <p:nvSpPr>
          <p:cNvPr id="13" name="Text Placeholder 12"/>
          <p:cNvSpPr>
            <a:spLocks noGrp="1"/>
          </p:cNvSpPr>
          <p:nvPr>
            <p:ph type="body" sz="quarter" idx="13"/>
          </p:nvPr>
        </p:nvSpPr>
        <p:spPr>
          <a:xfrm>
            <a:off x="685800" y="4038600"/>
            <a:ext cx="7696200" cy="457200"/>
          </a:xfrm>
        </p:spPr>
        <p:txBody>
          <a:bodyPr vert="horz" lIns="91440" tIns="45720" rIns="91440" bIns="45720" rtlCol="0" anchor="ctr">
            <a:noAutofit/>
          </a:bodyPr>
          <a:lstStyle>
            <a:lvl1pPr marL="0" indent="0">
              <a:buFontTx/>
              <a:buNone/>
              <a:defRPr lang="en-US" sz="2800" dirty="0">
                <a:solidFill>
                  <a:schemeClr val="accent1"/>
                </a:solidFill>
                <a:latin typeface="Bebas Neue Bold" panose="020B0606020202050201" pitchFamily="34" charset="0"/>
                <a:ea typeface="+mj-ea"/>
                <a:cs typeface="+mj-cs"/>
              </a:defRPr>
            </a:lvl1pPr>
          </a:lstStyle>
          <a:p>
            <a:pPr lvl="0">
              <a:spcBef>
                <a:spcPct val="0"/>
              </a:spcBef>
              <a:buNone/>
            </a:pPr>
            <a:r>
              <a:rPr lang="de-DE"/>
              <a:t>Mastertextformat bearbeiten</a:t>
            </a:r>
          </a:p>
        </p:txBody>
      </p:sp>
      <p:sp useBgFill="1">
        <p:nvSpPr>
          <p:cNvPr id="14" name="Rectangle 13"/>
          <p:cNvSpPr/>
          <p:nvPr userDrawn="1"/>
        </p:nvSpPr>
        <p:spPr>
          <a:xfrm>
            <a:off x="228600" y="381000"/>
            <a:ext cx="304800" cy="838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Tree>
    <p:extLst>
      <p:ext uri="{BB962C8B-B14F-4D97-AF65-F5344CB8AC3E}">
        <p14:creationId xmlns:p14="http://schemas.microsoft.com/office/powerpoint/2010/main" val="347623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am - 4 Images with caption">
    <p:spTree>
      <p:nvGrpSpPr>
        <p:cNvPr id="1" name=""/>
        <p:cNvGrpSpPr/>
        <p:nvPr/>
      </p:nvGrpSpPr>
      <p:grpSpPr>
        <a:xfrm>
          <a:off x="0" y="0"/>
          <a:ext cx="0" cy="0"/>
          <a:chOff x="0" y="0"/>
          <a:chExt cx="0" cy="0"/>
        </a:xfrm>
      </p:grpSpPr>
      <p:sp>
        <p:nvSpPr>
          <p:cNvPr id="3" name="Picture Placeholder 2"/>
          <p:cNvSpPr>
            <a:spLocks noGrp="1"/>
          </p:cNvSpPr>
          <p:nvPr>
            <p:ph type="pic" sz="quarter" idx="18"/>
          </p:nvPr>
        </p:nvSpPr>
        <p:spPr>
          <a:xfrm>
            <a:off x="659028" y="1871219"/>
            <a:ext cx="16764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2483710" y="1684495"/>
            <a:ext cx="21377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14" name="Text Placeholder 13"/>
          <p:cNvSpPr>
            <a:spLocks noGrp="1"/>
          </p:cNvSpPr>
          <p:nvPr>
            <p:ph type="body" sz="quarter" idx="14" hasCustomPrompt="1"/>
          </p:nvPr>
        </p:nvSpPr>
        <p:spPr>
          <a:xfrm>
            <a:off x="2483710" y="2286000"/>
            <a:ext cx="2137719" cy="1193928"/>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1" name="Picture Placeholder 2"/>
          <p:cNvSpPr>
            <a:spLocks noGrp="1"/>
          </p:cNvSpPr>
          <p:nvPr>
            <p:ph type="pic" sz="quarter" idx="19"/>
          </p:nvPr>
        </p:nvSpPr>
        <p:spPr>
          <a:xfrm>
            <a:off x="659028" y="4137740"/>
            <a:ext cx="16764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7" name="Text Placeholder 13"/>
          <p:cNvSpPr>
            <a:spLocks noGrp="1"/>
          </p:cNvSpPr>
          <p:nvPr>
            <p:ph type="body" sz="quarter" idx="21" hasCustomPrompt="1"/>
          </p:nvPr>
        </p:nvSpPr>
        <p:spPr>
          <a:xfrm>
            <a:off x="2483710" y="1981200"/>
            <a:ext cx="2137719" cy="274320"/>
          </a:xfrm>
        </p:spPr>
        <p:txBody>
          <a:bodyPr>
            <a:no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
        <p:nvSpPr>
          <p:cNvPr id="32" name="Text Placeholder 11"/>
          <p:cNvSpPr>
            <a:spLocks noGrp="1"/>
          </p:cNvSpPr>
          <p:nvPr>
            <p:ph type="body" sz="quarter" idx="22" hasCustomPrompt="1"/>
          </p:nvPr>
        </p:nvSpPr>
        <p:spPr>
          <a:xfrm>
            <a:off x="2483710" y="3962400"/>
            <a:ext cx="2137719" cy="365760"/>
          </a:xfrm>
        </p:spPr>
        <p:txBody>
          <a:bodyPr vert="horz" lIns="91440" tIns="45720" rIns="91440" bIns="45720" rtlCol="0">
            <a:noAutofit/>
          </a:bodyPr>
          <a:lstStyle>
            <a:lvl1pPr>
              <a:buFontTx/>
              <a:buNone/>
              <a:defRPr lang="en-US" sz="2000" dirty="0">
                <a:solidFill>
                  <a:schemeClr val="accent1"/>
                </a:solidFill>
                <a:latin typeface="Bebas Neue Bold" panose="020B0606020202050201" pitchFamily="34" charset="0"/>
              </a:defRPr>
            </a:lvl1pPr>
          </a:lstStyle>
          <a:p>
            <a:pPr marL="0" lvl="0" indent="0">
              <a:spcBef>
                <a:spcPts val="0"/>
              </a:spcBef>
              <a:buFontTx/>
              <a:buNone/>
            </a:pPr>
            <a:r>
              <a:rPr lang="en-US" dirty="0"/>
              <a:t>Name Here</a:t>
            </a:r>
          </a:p>
        </p:txBody>
      </p:sp>
      <p:sp>
        <p:nvSpPr>
          <p:cNvPr id="33" name="Text Placeholder 13"/>
          <p:cNvSpPr>
            <a:spLocks noGrp="1"/>
          </p:cNvSpPr>
          <p:nvPr>
            <p:ph type="body" sz="quarter" idx="23" hasCustomPrompt="1"/>
          </p:nvPr>
        </p:nvSpPr>
        <p:spPr>
          <a:xfrm>
            <a:off x="2483710" y="4563905"/>
            <a:ext cx="2137719" cy="1341433"/>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34" name="Text Placeholder 13"/>
          <p:cNvSpPr>
            <a:spLocks noGrp="1"/>
          </p:cNvSpPr>
          <p:nvPr>
            <p:ph type="body" sz="quarter" idx="24" hasCustomPrompt="1"/>
          </p:nvPr>
        </p:nvSpPr>
        <p:spPr>
          <a:xfrm>
            <a:off x="2483710" y="4259105"/>
            <a:ext cx="2137719" cy="274320"/>
          </a:xfrm>
        </p:spPr>
        <p:txBody>
          <a:bodyPr vert="horz" lIns="91440" tIns="45720" rIns="91440" bIns="45720" rtlCol="0">
            <a:noAutofit/>
          </a:bodyPr>
          <a:lstStyle>
            <a:lvl1pPr marL="0" indent="0">
              <a:buFontTx/>
              <a:buNone/>
              <a:defRPr lang="en-US" sz="1400" i="1" dirty="0" smtClean="0"/>
            </a:lvl1pPr>
          </a:lstStyle>
          <a:p>
            <a:pPr marL="0" lvl="0" indent="0">
              <a:spcBef>
                <a:spcPts val="0"/>
              </a:spcBef>
            </a:pPr>
            <a:r>
              <a:rPr lang="en-US" dirty="0"/>
              <a:t>[ Title ]</a:t>
            </a:r>
          </a:p>
        </p:txBody>
      </p:sp>
      <p:sp>
        <p:nvSpPr>
          <p:cNvPr id="26" name="Picture Placeholder 2"/>
          <p:cNvSpPr>
            <a:spLocks noGrp="1"/>
          </p:cNvSpPr>
          <p:nvPr>
            <p:ph type="pic" sz="quarter" idx="25"/>
          </p:nvPr>
        </p:nvSpPr>
        <p:spPr>
          <a:xfrm>
            <a:off x="4839729" y="1871219"/>
            <a:ext cx="16764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8" name="Text Placeholder 11"/>
          <p:cNvSpPr>
            <a:spLocks noGrp="1"/>
          </p:cNvSpPr>
          <p:nvPr>
            <p:ph type="body" sz="quarter" idx="26" hasCustomPrompt="1"/>
          </p:nvPr>
        </p:nvSpPr>
        <p:spPr>
          <a:xfrm>
            <a:off x="6664411" y="1684495"/>
            <a:ext cx="1985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29" name="Text Placeholder 13"/>
          <p:cNvSpPr>
            <a:spLocks noGrp="1"/>
          </p:cNvSpPr>
          <p:nvPr>
            <p:ph type="body" sz="quarter" idx="27" hasCustomPrompt="1"/>
          </p:nvPr>
        </p:nvSpPr>
        <p:spPr>
          <a:xfrm>
            <a:off x="6664411" y="2286000"/>
            <a:ext cx="1985319" cy="1193928"/>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30" name="Picture Placeholder 2"/>
          <p:cNvSpPr>
            <a:spLocks noGrp="1"/>
          </p:cNvSpPr>
          <p:nvPr>
            <p:ph type="pic" sz="quarter" idx="28"/>
          </p:nvPr>
        </p:nvSpPr>
        <p:spPr>
          <a:xfrm>
            <a:off x="4839729" y="4137740"/>
            <a:ext cx="16764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1" name="Text Placeholder 13"/>
          <p:cNvSpPr>
            <a:spLocks noGrp="1"/>
          </p:cNvSpPr>
          <p:nvPr>
            <p:ph type="body" sz="quarter" idx="29" hasCustomPrompt="1"/>
          </p:nvPr>
        </p:nvSpPr>
        <p:spPr>
          <a:xfrm>
            <a:off x="6664411" y="1981200"/>
            <a:ext cx="1985319" cy="274320"/>
          </a:xfrm>
        </p:spPr>
        <p:txBody>
          <a:bodyPr>
            <a:no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
        <p:nvSpPr>
          <p:cNvPr id="38" name="Text Placeholder 11"/>
          <p:cNvSpPr>
            <a:spLocks noGrp="1"/>
          </p:cNvSpPr>
          <p:nvPr>
            <p:ph type="body" sz="quarter" idx="30" hasCustomPrompt="1"/>
          </p:nvPr>
        </p:nvSpPr>
        <p:spPr>
          <a:xfrm>
            <a:off x="6664411" y="3962400"/>
            <a:ext cx="1985319" cy="365760"/>
          </a:xfrm>
        </p:spPr>
        <p:txBody>
          <a:bodyPr vert="horz" lIns="91440" tIns="45720" rIns="91440" bIns="45720" rtlCol="0">
            <a:noAutofit/>
          </a:bodyPr>
          <a:lstStyle>
            <a:lvl1pPr>
              <a:buFontTx/>
              <a:buNone/>
              <a:defRPr lang="en-US" sz="2000" dirty="0">
                <a:solidFill>
                  <a:schemeClr val="accent1"/>
                </a:solidFill>
                <a:latin typeface="Bebas Neue Bold" panose="020B0606020202050201" pitchFamily="34" charset="0"/>
              </a:defRPr>
            </a:lvl1pPr>
          </a:lstStyle>
          <a:p>
            <a:pPr marL="0" lvl="0" indent="0">
              <a:spcBef>
                <a:spcPts val="0"/>
              </a:spcBef>
              <a:buFontTx/>
              <a:buNone/>
            </a:pPr>
            <a:r>
              <a:rPr lang="en-US" dirty="0"/>
              <a:t>Name Here</a:t>
            </a:r>
          </a:p>
        </p:txBody>
      </p:sp>
      <p:sp>
        <p:nvSpPr>
          <p:cNvPr id="39" name="Text Placeholder 13"/>
          <p:cNvSpPr>
            <a:spLocks noGrp="1"/>
          </p:cNvSpPr>
          <p:nvPr>
            <p:ph type="body" sz="quarter" idx="31" hasCustomPrompt="1"/>
          </p:nvPr>
        </p:nvSpPr>
        <p:spPr>
          <a:xfrm>
            <a:off x="6664411" y="4563905"/>
            <a:ext cx="1985319" cy="1341433"/>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40" name="Text Placeholder 13"/>
          <p:cNvSpPr>
            <a:spLocks noGrp="1"/>
          </p:cNvSpPr>
          <p:nvPr>
            <p:ph type="body" sz="quarter" idx="32" hasCustomPrompt="1"/>
          </p:nvPr>
        </p:nvSpPr>
        <p:spPr>
          <a:xfrm>
            <a:off x="6664411" y="4259105"/>
            <a:ext cx="1985319" cy="274320"/>
          </a:xfrm>
        </p:spPr>
        <p:txBody>
          <a:bodyPr vert="horz" lIns="91440" tIns="45720" rIns="91440" bIns="45720" rtlCol="0">
            <a:noAutofit/>
          </a:bodyPr>
          <a:lstStyle>
            <a:lvl1pPr marL="0" indent="0">
              <a:buFontTx/>
              <a:buNone/>
              <a:defRPr lang="en-US" sz="1400" i="1" dirty="0" smtClean="0"/>
            </a:lvl1pPr>
          </a:lstStyle>
          <a:p>
            <a:pPr marL="0" lvl="0" indent="0">
              <a:spcBef>
                <a:spcPts val="0"/>
              </a:spcBef>
            </a:pPr>
            <a:r>
              <a:rPr lang="en-US" dirty="0"/>
              <a:t>[ Title ]</a:t>
            </a:r>
          </a:p>
        </p:txBody>
      </p:sp>
    </p:spTree>
    <p:extLst>
      <p:ext uri="{BB962C8B-B14F-4D97-AF65-F5344CB8AC3E}">
        <p14:creationId xmlns:p14="http://schemas.microsoft.com/office/powerpoint/2010/main" val="7709243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ingle person bio">
    <p:spTree>
      <p:nvGrpSpPr>
        <p:cNvPr id="1" name=""/>
        <p:cNvGrpSpPr/>
        <p:nvPr/>
      </p:nvGrpSpPr>
      <p:grpSpPr>
        <a:xfrm>
          <a:off x="0" y="0"/>
          <a:ext cx="0" cy="0"/>
          <a:chOff x="0" y="0"/>
          <a:chExt cx="0" cy="0"/>
        </a:xfrm>
      </p:grpSpPr>
      <p:sp>
        <p:nvSpPr>
          <p:cNvPr id="3" name="Picture Placeholder 2"/>
          <p:cNvSpPr>
            <a:spLocks noGrp="1"/>
          </p:cNvSpPr>
          <p:nvPr>
            <p:ph type="pic" sz="quarter" idx="18"/>
          </p:nvPr>
        </p:nvSpPr>
        <p:spPr>
          <a:xfrm>
            <a:off x="685800" y="1904999"/>
            <a:ext cx="2133600" cy="193963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0" y="4121701"/>
            <a:ext cx="2438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27" name="Text Placeholder 13"/>
          <p:cNvSpPr>
            <a:spLocks noGrp="1"/>
          </p:cNvSpPr>
          <p:nvPr>
            <p:ph type="body" sz="quarter" idx="21" hasCustomPrompt="1"/>
          </p:nvPr>
        </p:nvSpPr>
        <p:spPr>
          <a:xfrm>
            <a:off x="533400" y="4430486"/>
            <a:ext cx="2438400" cy="381000"/>
          </a:xfrm>
        </p:spPr>
        <p:txBody>
          <a:bodyPr>
            <a:no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
        <p:nvSpPr>
          <p:cNvPr id="33" name="Text Placeholder 13"/>
          <p:cNvSpPr>
            <a:spLocks noGrp="1"/>
          </p:cNvSpPr>
          <p:nvPr>
            <p:ph type="body" sz="quarter" idx="23" hasCustomPrompt="1"/>
          </p:nvPr>
        </p:nvSpPr>
        <p:spPr>
          <a:xfrm>
            <a:off x="3124200" y="1803400"/>
            <a:ext cx="2590800" cy="4019109"/>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36" name="Text Placeholder 13"/>
          <p:cNvSpPr>
            <a:spLocks noGrp="1"/>
          </p:cNvSpPr>
          <p:nvPr>
            <p:ph type="body" sz="quarter" idx="26" hasCustomPrompt="1"/>
          </p:nvPr>
        </p:nvSpPr>
        <p:spPr>
          <a:xfrm>
            <a:off x="6019800" y="1803400"/>
            <a:ext cx="2590800" cy="4019109"/>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Tree>
    <p:extLst>
      <p:ext uri="{BB962C8B-B14F-4D97-AF65-F5344CB8AC3E}">
        <p14:creationId xmlns:p14="http://schemas.microsoft.com/office/powerpoint/2010/main" val="2535269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ull slide Chart Layout">
    <p:spTree>
      <p:nvGrpSpPr>
        <p:cNvPr id="1" name=""/>
        <p:cNvGrpSpPr/>
        <p:nvPr/>
      </p:nvGrpSpPr>
      <p:grpSpPr>
        <a:xfrm>
          <a:off x="0" y="0"/>
          <a:ext cx="0" cy="0"/>
          <a:chOff x="0" y="0"/>
          <a:chExt cx="0" cy="0"/>
        </a:xfrm>
      </p:grpSpPr>
      <p:sp>
        <p:nvSpPr>
          <p:cNvPr id="3" name="Chart Placeholder 2"/>
          <p:cNvSpPr>
            <a:spLocks noGrp="1"/>
          </p:cNvSpPr>
          <p:nvPr>
            <p:ph type="chart" sz="quarter" idx="16"/>
          </p:nvPr>
        </p:nvSpPr>
        <p:spPr>
          <a:xfrm>
            <a:off x="533400" y="2590800"/>
            <a:ext cx="8077200" cy="3505200"/>
          </a:xfrm>
        </p:spPr>
        <p:txBody>
          <a:bodyPr/>
          <a:lstStyle/>
          <a:p>
            <a:r>
              <a:rPr lang="de-DE" dirty="0"/>
              <a:t>Diagramm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1" name="Text Placeholder 11"/>
          <p:cNvSpPr>
            <a:spLocks noGrp="1"/>
          </p:cNvSpPr>
          <p:nvPr>
            <p:ph type="body" sz="quarter" idx="13" hasCustomPrompt="1"/>
          </p:nvPr>
        </p:nvSpPr>
        <p:spPr>
          <a:xfrm>
            <a:off x="533400" y="1752600"/>
            <a:ext cx="8001000" cy="685800"/>
          </a:xfrm>
        </p:spPr>
        <p:txBody>
          <a:bodyPr>
            <a:normAutofit/>
          </a:bodyPr>
          <a:lstStyle>
            <a:lvl1pPr marL="0" indent="0">
              <a:spcBef>
                <a:spcPts val="0"/>
              </a:spcBef>
              <a:buFontTx/>
              <a:buNone/>
              <a:defRPr lang="en-US" sz="2000" kern="1200" baseline="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Chart Title</a:t>
            </a:r>
          </a:p>
        </p:txBody>
      </p:sp>
    </p:spTree>
    <p:extLst>
      <p:ext uri="{BB962C8B-B14F-4D97-AF65-F5344CB8AC3E}">
        <p14:creationId xmlns:p14="http://schemas.microsoft.com/office/powerpoint/2010/main" val="6562666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hart  layout 1">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a:p>
        </p:txBody>
      </p:sp>
      <p:sp>
        <p:nvSpPr>
          <p:cNvPr id="12" name="Text Placeholder 11"/>
          <p:cNvSpPr>
            <a:spLocks noGrp="1"/>
          </p:cNvSpPr>
          <p:nvPr>
            <p:ph type="body" sz="quarter" idx="13"/>
          </p:nvPr>
        </p:nvSpPr>
        <p:spPr>
          <a:xfrm>
            <a:off x="533400" y="1752600"/>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3810000" cy="3733800"/>
          </a:xfrm>
        </p:spPr>
        <p:txBody>
          <a:bodyPr>
            <a:normAutofit/>
          </a:bodyPr>
          <a:lstStyle>
            <a:lvl1pPr marL="0" indent="0">
              <a:spcBef>
                <a:spcPts val="0"/>
              </a:spcBef>
              <a:buFontTx/>
              <a:buNone/>
              <a:defRPr lang="en-US" sz="1200" kern="1200" baseline="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b="1"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
        <p:nvSpPr>
          <p:cNvPr id="4" name="Chart Placeholder 3"/>
          <p:cNvSpPr>
            <a:spLocks noGrp="1"/>
          </p:cNvSpPr>
          <p:nvPr>
            <p:ph type="chart" sz="quarter" idx="17"/>
          </p:nvPr>
        </p:nvSpPr>
        <p:spPr>
          <a:xfrm>
            <a:off x="4648200" y="1752600"/>
            <a:ext cx="4191000" cy="4267200"/>
          </a:xfrm>
        </p:spPr>
        <p:txBody>
          <a:bodyPr/>
          <a:lstStyle>
            <a:lvl1pPr marL="0" indent="0">
              <a:buNone/>
              <a:defRPr/>
            </a:lvl1pPr>
          </a:lstStyle>
          <a:p>
            <a:r>
              <a:rPr lang="de-DE" dirty="0"/>
              <a:t>Diagramm durch Klicken auf Symbol hinzufügen</a:t>
            </a:r>
            <a:endParaRPr lang="en-US" dirty="0"/>
          </a:p>
        </p:txBody>
      </p:sp>
    </p:spTree>
    <p:extLst>
      <p:ext uri="{BB962C8B-B14F-4D97-AF65-F5344CB8AC3E}">
        <p14:creationId xmlns:p14="http://schemas.microsoft.com/office/powerpoint/2010/main" val="106649722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hart  Layout 2">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a:p>
        </p:txBody>
      </p:sp>
      <p:sp>
        <p:nvSpPr>
          <p:cNvPr id="12" name="Text Placeholder 11"/>
          <p:cNvSpPr>
            <a:spLocks noGrp="1"/>
          </p:cNvSpPr>
          <p:nvPr>
            <p:ph type="body" sz="quarter" idx="13"/>
          </p:nvPr>
        </p:nvSpPr>
        <p:spPr>
          <a:xfrm>
            <a:off x="533400" y="1752600"/>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3810000" cy="1828800"/>
          </a:xfrm>
        </p:spPr>
        <p:txBody>
          <a:bodyPr>
            <a:normAutofit/>
          </a:bodyPr>
          <a:lstStyle>
            <a:lvl1pPr marL="0" indent="0">
              <a:buFontTx/>
              <a:buNone/>
              <a:defRPr lang="en-US" sz="1200" kern="1200" baseline="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b="1"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
        <p:nvSpPr>
          <p:cNvPr id="20" name="Text Placeholder 11"/>
          <p:cNvSpPr>
            <a:spLocks noGrp="1"/>
          </p:cNvSpPr>
          <p:nvPr>
            <p:ph type="body" sz="quarter" idx="15"/>
          </p:nvPr>
        </p:nvSpPr>
        <p:spPr>
          <a:xfrm>
            <a:off x="533400" y="4354775"/>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1" name="Text Placeholder 13"/>
          <p:cNvSpPr>
            <a:spLocks noGrp="1"/>
          </p:cNvSpPr>
          <p:nvPr>
            <p:ph type="body" sz="quarter" idx="16"/>
          </p:nvPr>
        </p:nvSpPr>
        <p:spPr>
          <a:xfrm>
            <a:off x="533400" y="4891585"/>
            <a:ext cx="3810000" cy="1231711"/>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
        <p:nvSpPr>
          <p:cNvPr id="4" name="Chart Placeholder 3"/>
          <p:cNvSpPr>
            <a:spLocks noGrp="1"/>
          </p:cNvSpPr>
          <p:nvPr>
            <p:ph type="chart" sz="quarter" idx="17"/>
          </p:nvPr>
        </p:nvSpPr>
        <p:spPr>
          <a:xfrm>
            <a:off x="4648200" y="1752600"/>
            <a:ext cx="4191000" cy="4267200"/>
          </a:xfrm>
        </p:spPr>
        <p:txBody>
          <a:bodyPr/>
          <a:lstStyle>
            <a:lvl1pPr marL="0" indent="0">
              <a:buNone/>
              <a:defRPr/>
            </a:lvl1pPr>
          </a:lstStyle>
          <a:p>
            <a:r>
              <a:rPr lang="de-DE" dirty="0"/>
              <a:t>Diagramm durch Klicken auf Symbol hinzufügen</a:t>
            </a:r>
            <a:endParaRPr lang="en-US" dirty="0"/>
          </a:p>
        </p:txBody>
      </p:sp>
    </p:spTree>
    <p:extLst>
      <p:ext uri="{BB962C8B-B14F-4D97-AF65-F5344CB8AC3E}">
        <p14:creationId xmlns:p14="http://schemas.microsoft.com/office/powerpoint/2010/main" val="22036212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ull slide Smart Art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1" name="Text Placeholder 11"/>
          <p:cNvSpPr>
            <a:spLocks noGrp="1"/>
          </p:cNvSpPr>
          <p:nvPr>
            <p:ph type="body" sz="quarter" idx="13" hasCustomPrompt="1"/>
          </p:nvPr>
        </p:nvSpPr>
        <p:spPr>
          <a:xfrm>
            <a:off x="533400" y="1752600"/>
            <a:ext cx="8001000" cy="685800"/>
          </a:xfrm>
        </p:spPr>
        <p:txBody>
          <a:bodyPr>
            <a:normAutofit/>
          </a:bodyPr>
          <a:lstStyle>
            <a:lvl1pPr marL="0" indent="0">
              <a:spcBef>
                <a:spcPts val="0"/>
              </a:spcBef>
              <a:buFontTx/>
              <a:buNone/>
              <a:defRPr lang="en-US" sz="2000" kern="1200" baseline="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Smart art Title</a:t>
            </a:r>
          </a:p>
        </p:txBody>
      </p:sp>
      <p:sp>
        <p:nvSpPr>
          <p:cNvPr id="4" name="SmartArt Placeholder 3"/>
          <p:cNvSpPr>
            <a:spLocks noGrp="1"/>
          </p:cNvSpPr>
          <p:nvPr>
            <p:ph type="dgm" sz="quarter" idx="15"/>
          </p:nvPr>
        </p:nvSpPr>
        <p:spPr>
          <a:xfrm>
            <a:off x="533400" y="2616200"/>
            <a:ext cx="8077200" cy="3454400"/>
          </a:xfrm>
        </p:spPr>
        <p:txBody>
          <a:bodyPr/>
          <a:lstStyle/>
          <a:p>
            <a:r>
              <a:rPr lang="de-DE" dirty="0"/>
              <a:t>Klicken Sie auf das Symbol, um die SmartArt-Grafik hinzuzufügen</a:t>
            </a:r>
            <a:endParaRPr lang="en-US" dirty="0"/>
          </a:p>
        </p:txBody>
      </p:sp>
    </p:spTree>
    <p:extLst>
      <p:ext uri="{BB962C8B-B14F-4D97-AF65-F5344CB8AC3E}">
        <p14:creationId xmlns:p14="http://schemas.microsoft.com/office/powerpoint/2010/main" val="3300808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mart Art layout 1">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93960"/>
            <a:ext cx="3962400" cy="3850944"/>
          </a:xfrm>
        </p:spPr>
        <p:txBody>
          <a:bodyPr>
            <a:normAutofit/>
          </a:bodyPr>
          <a:lstStyle>
            <a:lvl1pPr marL="0" indent="0">
              <a:buFontTx/>
              <a:buNone/>
              <a:defRPr lang="en-US" sz="1200" kern="1200" baseline="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b="1"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
        <p:nvSpPr>
          <p:cNvPr id="3" name="SmartArt Placeholder 2"/>
          <p:cNvSpPr>
            <a:spLocks noGrp="1"/>
          </p:cNvSpPr>
          <p:nvPr>
            <p:ph type="dgm" sz="quarter" idx="17"/>
          </p:nvPr>
        </p:nvSpPr>
        <p:spPr>
          <a:xfrm>
            <a:off x="4648200" y="1752600"/>
            <a:ext cx="4038600" cy="4114800"/>
          </a:xfrm>
        </p:spPr>
        <p:txBody>
          <a:bodyPr>
            <a:normAutofit/>
          </a:bodyPr>
          <a:lstStyle>
            <a:lvl1pPr>
              <a:defRPr sz="1200"/>
            </a:lvl1pPr>
          </a:lstStyle>
          <a:p>
            <a:r>
              <a:rPr lang="de-DE" dirty="0"/>
              <a:t>Klicken Sie auf das Symbol, um die SmartArt-Grafik hinzuzufügen</a:t>
            </a:r>
            <a:endParaRPr lang="en-US" dirty="0"/>
          </a:p>
        </p:txBody>
      </p:sp>
    </p:spTree>
    <p:extLst>
      <p:ext uri="{BB962C8B-B14F-4D97-AF65-F5344CB8AC3E}">
        <p14:creationId xmlns:p14="http://schemas.microsoft.com/office/powerpoint/2010/main" val="385568841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mart Art layout 2">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3962400" cy="1828800"/>
          </a:xfrm>
        </p:spPr>
        <p:txBody>
          <a:bodyPr>
            <a:normAutofit/>
          </a:bodyPr>
          <a:lstStyle>
            <a:lvl1pPr marL="0" indent="0">
              <a:buFontTx/>
              <a:buNone/>
              <a:defRPr lang="en-US" sz="1200" kern="1200" baseline="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b="1"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
        <p:nvSpPr>
          <p:cNvPr id="20" name="Text Placeholder 11"/>
          <p:cNvSpPr>
            <a:spLocks noGrp="1"/>
          </p:cNvSpPr>
          <p:nvPr>
            <p:ph type="body" sz="quarter" idx="15"/>
          </p:nvPr>
        </p:nvSpPr>
        <p:spPr>
          <a:xfrm>
            <a:off x="533400" y="4354775"/>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SmartArt Placeholder 2"/>
          <p:cNvSpPr>
            <a:spLocks noGrp="1"/>
          </p:cNvSpPr>
          <p:nvPr>
            <p:ph type="dgm" sz="quarter" idx="17"/>
          </p:nvPr>
        </p:nvSpPr>
        <p:spPr>
          <a:xfrm>
            <a:off x="4648200" y="1752600"/>
            <a:ext cx="4038600" cy="4114800"/>
          </a:xfrm>
        </p:spPr>
        <p:txBody>
          <a:bodyPr>
            <a:normAutofit/>
          </a:bodyPr>
          <a:lstStyle>
            <a:lvl1pPr>
              <a:defRPr sz="1200"/>
            </a:lvl1pPr>
          </a:lstStyle>
          <a:p>
            <a:r>
              <a:rPr lang="de-DE" dirty="0"/>
              <a:t>Klicken Sie auf das Symbol, um die SmartArt-Grafik hinzuzufügen</a:t>
            </a:r>
            <a:endParaRPr lang="en-US" dirty="0"/>
          </a:p>
        </p:txBody>
      </p:sp>
      <p:sp>
        <p:nvSpPr>
          <p:cNvPr id="11" name="Text Placeholder 13"/>
          <p:cNvSpPr>
            <a:spLocks noGrp="1"/>
          </p:cNvSpPr>
          <p:nvPr>
            <p:ph type="body" sz="quarter" idx="18"/>
          </p:nvPr>
        </p:nvSpPr>
        <p:spPr>
          <a:xfrm>
            <a:off x="533400" y="4912056"/>
            <a:ext cx="3962400" cy="1295400"/>
          </a:xfrm>
        </p:spPr>
        <p:txBody>
          <a:bodyPr>
            <a:normAutofit/>
          </a:bodyPr>
          <a:lstStyle>
            <a:lvl1pPr marL="0" indent="0">
              <a:buFontTx/>
              <a:buNone/>
              <a:defRPr lang="en-US" sz="1200" kern="1200" baseline="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b="1"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Tree>
    <p:extLst>
      <p:ext uri="{BB962C8B-B14F-4D97-AF65-F5344CB8AC3E}">
        <p14:creationId xmlns:p14="http://schemas.microsoft.com/office/powerpoint/2010/main" val="175133722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4" name="Picture Placeholder 3"/>
          <p:cNvSpPr>
            <a:spLocks noGrp="1"/>
          </p:cNvSpPr>
          <p:nvPr>
            <p:ph type="pic" sz="quarter" idx="21"/>
          </p:nvPr>
        </p:nvSpPr>
        <p:spPr>
          <a:xfrm>
            <a:off x="533400" y="1600200"/>
            <a:ext cx="2525486" cy="43942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7" name="Content Placeholder 2"/>
          <p:cNvSpPr>
            <a:spLocks noGrp="1"/>
          </p:cNvSpPr>
          <p:nvPr>
            <p:ph sz="quarter" idx="19"/>
          </p:nvPr>
        </p:nvSpPr>
        <p:spPr>
          <a:xfrm>
            <a:off x="3390900" y="1752600"/>
            <a:ext cx="2438400" cy="4447955"/>
          </a:xfrm>
        </p:spPr>
        <p:txBody>
          <a:bodyPr vert="horz" lIns="91440" tIns="45720" rIns="91440" bIns="45720" rtlCol="0">
            <a:normAutofit/>
          </a:bodyPr>
          <a:lstStyle>
            <a:lvl1pPr marL="0" indent="0">
              <a:spcBef>
                <a:spcPts val="0"/>
              </a:spcBef>
              <a:spcAft>
                <a:spcPts val="0"/>
              </a:spcAft>
              <a:buFontTx/>
              <a:buNone/>
              <a:defRPr lang="en-US" sz="1200" dirty="0"/>
            </a:lvl1pPr>
          </a:lstStyle>
          <a:p>
            <a:pPr marL="0" lvl="0" indent="0">
              <a:spcBef>
                <a:spcPts val="0"/>
              </a:spcBef>
              <a:spcAft>
                <a:spcPts val="0"/>
              </a:spcAft>
              <a:buFontTx/>
              <a:buNone/>
            </a:pPr>
            <a:r>
              <a:rPr lang="de-DE"/>
              <a:t>Mastertextformat bearbeiten</a:t>
            </a:r>
          </a:p>
        </p:txBody>
      </p:sp>
      <p:sp>
        <p:nvSpPr>
          <p:cNvPr id="18" name="Content Placeholder 2"/>
          <p:cNvSpPr>
            <a:spLocks noGrp="1"/>
          </p:cNvSpPr>
          <p:nvPr>
            <p:ph sz="quarter" idx="20"/>
          </p:nvPr>
        </p:nvSpPr>
        <p:spPr>
          <a:xfrm>
            <a:off x="6248400" y="1752600"/>
            <a:ext cx="2438400" cy="4447955"/>
          </a:xfrm>
        </p:spPr>
        <p:txBody>
          <a:bodyPr vert="horz" lIns="91440" tIns="45720" rIns="91440" bIns="45720" rtlCol="0">
            <a:normAutofit/>
          </a:bodyPr>
          <a:lstStyle>
            <a:lvl1pPr marL="0" indent="0">
              <a:spcBef>
                <a:spcPts val="0"/>
              </a:spcBef>
              <a:spcAft>
                <a:spcPts val="0"/>
              </a:spcAft>
              <a:buFontTx/>
              <a:buNone/>
              <a:defRPr lang="en-US" sz="1200"/>
            </a:lvl1pPr>
          </a:lstStyle>
          <a:p>
            <a:pPr marL="0" lvl="0" indent="0">
              <a:spcBef>
                <a:spcPts val="0"/>
              </a:spcBef>
              <a:buFontTx/>
              <a:buNone/>
            </a:pPr>
            <a:r>
              <a:rPr lang="de-DE"/>
              <a:t>Mastertextformat bearbeiten</a:t>
            </a:r>
          </a:p>
        </p:txBody>
      </p:sp>
    </p:spTree>
    <p:extLst>
      <p:ext uri="{BB962C8B-B14F-4D97-AF65-F5344CB8AC3E}">
        <p14:creationId xmlns:p14="http://schemas.microsoft.com/office/powerpoint/2010/main" val="422038060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con list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733800" cy="6604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791200" y="1798706"/>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3" name="Text Placeholder 13"/>
          <p:cNvSpPr>
            <a:spLocks noGrp="1"/>
          </p:cNvSpPr>
          <p:nvPr>
            <p:ph type="body" sz="quarter" idx="15"/>
          </p:nvPr>
        </p:nvSpPr>
        <p:spPr>
          <a:xfrm>
            <a:off x="533400" y="2441355"/>
            <a:ext cx="3733800" cy="3706504"/>
          </a:xfrm>
        </p:spPr>
        <p:txBody>
          <a:bodyPr vert="horz" lIns="91440" tIns="45720" rIns="91440" bIns="45720" rtlCol="0">
            <a:normAutofit/>
          </a:bodyPr>
          <a:lstStyle>
            <a:lvl1pPr marL="0" indent="0">
              <a:buFontTx/>
              <a:buNone/>
              <a:defRPr lang="en-US" sz="1200" dirty="0" smtClean="0"/>
            </a:lvl1pPr>
            <a:lvl2pPr marL="0" indent="0">
              <a:buFontTx/>
              <a:buNone/>
              <a:defRPr lang="en-US" sz="1200" dirty="0" smtClean="0"/>
            </a:lvl2pPr>
            <a:lvl3pPr marL="0" indent="0">
              <a:buFontTx/>
              <a:buNone/>
              <a:defRPr lang="en-US" sz="1200" dirty="0" smtClean="0"/>
            </a:lvl3pPr>
            <a:lvl4pPr marL="0" indent="0">
              <a:buFontTx/>
              <a:buNone/>
              <a:defRPr lang="en-US" sz="1200" dirty="0" smtClean="0"/>
            </a:lvl4pPr>
            <a:lvl5pPr marL="0" indent="0">
              <a:buFontTx/>
              <a:buNone/>
              <a:defRPr lang="en-US" sz="1200" dirty="0"/>
            </a:lvl5pPr>
          </a:lstStyle>
          <a:p>
            <a:pPr marL="0" lvl="0" indent="0">
              <a:spcBef>
                <a:spcPts val="0"/>
              </a:spcBef>
              <a:spcAft>
                <a:spcPts val="0"/>
              </a:spcAft>
              <a:buFontTx/>
              <a:buNone/>
            </a:pPr>
            <a:r>
              <a:rPr lang="de-DE"/>
              <a:t>Mastertextformat bearbeiten</a:t>
            </a:r>
          </a:p>
          <a:p>
            <a:pPr marL="0" lvl="1" indent="0">
              <a:spcBef>
                <a:spcPts val="0"/>
              </a:spcBef>
              <a:spcAft>
                <a:spcPts val="0"/>
              </a:spcAft>
              <a:buFontTx/>
              <a:buNone/>
            </a:pPr>
            <a:r>
              <a:rPr lang="de-DE"/>
              <a:t>Zweite Ebene</a:t>
            </a:r>
          </a:p>
          <a:p>
            <a:pPr marL="0" lvl="2" indent="0">
              <a:spcBef>
                <a:spcPts val="0"/>
              </a:spcBef>
              <a:spcAft>
                <a:spcPts val="0"/>
              </a:spcAft>
              <a:buFontTx/>
              <a:buNone/>
            </a:pPr>
            <a:r>
              <a:rPr lang="de-DE"/>
              <a:t>Dritte Ebene</a:t>
            </a:r>
          </a:p>
          <a:p>
            <a:pPr marL="0" lvl="3" indent="0">
              <a:spcBef>
                <a:spcPts val="0"/>
              </a:spcBef>
              <a:spcAft>
                <a:spcPts val="0"/>
              </a:spcAft>
              <a:buFontTx/>
              <a:buNone/>
            </a:pPr>
            <a:r>
              <a:rPr lang="de-DE"/>
              <a:t>Vierte Ebene</a:t>
            </a:r>
          </a:p>
          <a:p>
            <a:pPr marL="0" lvl="4" indent="0">
              <a:spcBef>
                <a:spcPts val="0"/>
              </a:spcBef>
              <a:spcAft>
                <a:spcPts val="0"/>
              </a:spcAft>
              <a:buFontTx/>
              <a:buNone/>
            </a:pPr>
            <a:r>
              <a:rPr lang="de-DE"/>
              <a:t>Fünfte Ebene</a:t>
            </a:r>
            <a:endParaRPr lang="en-US" dirty="0"/>
          </a:p>
        </p:txBody>
      </p:sp>
      <p:sp>
        <p:nvSpPr>
          <p:cNvPr id="24" name="Text Placeholder 13"/>
          <p:cNvSpPr>
            <a:spLocks noGrp="1"/>
          </p:cNvSpPr>
          <p:nvPr>
            <p:ph type="body" sz="quarter" idx="16"/>
          </p:nvPr>
        </p:nvSpPr>
        <p:spPr>
          <a:xfrm>
            <a:off x="5796516" y="3147253"/>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5" name="Text Placeholder 13"/>
          <p:cNvSpPr>
            <a:spLocks noGrp="1"/>
          </p:cNvSpPr>
          <p:nvPr>
            <p:ph type="body" sz="quarter" idx="17"/>
          </p:nvPr>
        </p:nvSpPr>
        <p:spPr>
          <a:xfrm>
            <a:off x="5794744" y="4495800"/>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32" name="Oval 31"/>
          <p:cNvSpPr/>
          <p:nvPr userDrawn="1"/>
        </p:nvSpPr>
        <p:spPr>
          <a:xfrm>
            <a:off x="4709224" y="1798706"/>
            <a:ext cx="990600" cy="990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3" name="Oval 32"/>
          <p:cNvSpPr/>
          <p:nvPr userDrawn="1"/>
        </p:nvSpPr>
        <p:spPr>
          <a:xfrm>
            <a:off x="4709224" y="3147253"/>
            <a:ext cx="990600" cy="990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4" name="Oval 33"/>
          <p:cNvSpPr/>
          <p:nvPr userDrawn="1"/>
        </p:nvSpPr>
        <p:spPr>
          <a:xfrm>
            <a:off x="4709224" y="4495800"/>
            <a:ext cx="990600" cy="990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Tree>
    <p:extLst>
      <p:ext uri="{BB962C8B-B14F-4D97-AF65-F5344CB8AC3E}">
        <p14:creationId xmlns:p14="http://schemas.microsoft.com/office/powerpoint/2010/main" val="2986147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ngle column conten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8153400" cy="479156"/>
          </a:xfrm>
        </p:spPr>
        <p:txBody>
          <a:bodyPr>
            <a:noAutofit/>
          </a:bodyPr>
          <a:lstStyle>
            <a:lvl1pPr marL="0" indent="0" algn="l" defTabSz="914400" rtl="0" eaLnBrk="1" latinLnBrk="0" hangingPunct="1">
              <a:spcBef>
                <a:spcPct val="20000"/>
              </a:spcBef>
              <a:buFont typeface="Arial" pitchFamily="34" charset="0"/>
              <a:buNone/>
              <a:defRPr lang="en-US" sz="2000" kern="1200" dirty="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Content Placeholder 2"/>
          <p:cNvSpPr>
            <a:spLocks noGrp="1"/>
          </p:cNvSpPr>
          <p:nvPr>
            <p:ph sz="quarter" idx="14"/>
          </p:nvPr>
        </p:nvSpPr>
        <p:spPr>
          <a:xfrm>
            <a:off x="533400" y="2362200"/>
            <a:ext cx="8153400" cy="3621741"/>
          </a:xfrm>
        </p:spPr>
        <p:txBody>
          <a:bodyPr vert="horz" lIns="91440" tIns="45720" rIns="91440" bIns="45720" rtlCol="0">
            <a:normAutofit/>
          </a:bodyPr>
          <a:lstStyle>
            <a:lvl1pPr>
              <a:defRPr lang="en-US" sz="1200" smtClean="0"/>
            </a:lvl1pPr>
          </a:lstStyle>
          <a:p>
            <a:pPr marL="0" lvl="0" indent="0">
              <a:buFontTx/>
              <a:buNone/>
            </a:pPr>
            <a:r>
              <a:rPr lang="de-DE"/>
              <a:t>Mastertextformat bearbeiten</a:t>
            </a:r>
          </a:p>
        </p:txBody>
      </p:sp>
      <p:grpSp>
        <p:nvGrpSpPr>
          <p:cNvPr id="18" name="Group 17"/>
          <p:cNvGrpSpPr/>
          <p:nvPr userDrawn="1"/>
        </p:nvGrpSpPr>
        <p:grpSpPr>
          <a:xfrm>
            <a:off x="228600" y="533400"/>
            <a:ext cx="152400" cy="533400"/>
            <a:chOff x="228600" y="533400"/>
            <a:chExt cx="152400" cy="533400"/>
          </a:xfrm>
        </p:grpSpPr>
        <p:cxnSp>
          <p:nvCxnSpPr>
            <p:cNvPr id="19" name="Straight Connector 18"/>
            <p:cNvCxnSpPr/>
            <p:nvPr/>
          </p:nvCxnSpPr>
          <p:spPr>
            <a:xfrm>
              <a:off x="304800" y="533400"/>
              <a:ext cx="0" cy="533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Oval 19"/>
            <p:cNvSpPr/>
            <p:nvPr/>
          </p:nvSpPr>
          <p:spPr>
            <a:xfrm>
              <a:off x="228600" y="723900"/>
              <a:ext cx="152400" cy="152400"/>
            </a:xfrm>
            <a:prstGeom prst="ellipse">
              <a:avLst/>
            </a:prstGeom>
            <a:solidFill>
              <a:schemeClr val="accent1"/>
            </a:solid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grpSp>
    </p:spTree>
    <p:extLst>
      <p:ext uri="{BB962C8B-B14F-4D97-AF65-F5344CB8AC3E}">
        <p14:creationId xmlns:p14="http://schemas.microsoft.com/office/powerpoint/2010/main" val="226127928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Icon list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733800" cy="6604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791200" y="1798706"/>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4" name="Text Placeholder 13"/>
          <p:cNvSpPr>
            <a:spLocks noGrp="1"/>
          </p:cNvSpPr>
          <p:nvPr>
            <p:ph type="body" sz="quarter" idx="16"/>
          </p:nvPr>
        </p:nvSpPr>
        <p:spPr>
          <a:xfrm>
            <a:off x="5796516" y="3147253"/>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5" name="Text Placeholder 13"/>
          <p:cNvSpPr>
            <a:spLocks noGrp="1"/>
          </p:cNvSpPr>
          <p:nvPr>
            <p:ph type="body" sz="quarter" idx="17"/>
          </p:nvPr>
        </p:nvSpPr>
        <p:spPr>
          <a:xfrm>
            <a:off x="5794744" y="4495800"/>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32" name="Oval 31"/>
          <p:cNvSpPr/>
          <p:nvPr userDrawn="1"/>
        </p:nvSpPr>
        <p:spPr>
          <a:xfrm>
            <a:off x="4709224" y="1798706"/>
            <a:ext cx="990600" cy="990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3" name="Oval 32"/>
          <p:cNvSpPr/>
          <p:nvPr userDrawn="1"/>
        </p:nvSpPr>
        <p:spPr>
          <a:xfrm>
            <a:off x="4709224" y="3147253"/>
            <a:ext cx="990600" cy="990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Content Placeholder 2"/>
          <p:cNvSpPr>
            <a:spLocks noGrp="1"/>
          </p:cNvSpPr>
          <p:nvPr>
            <p:ph sz="quarter" idx="18"/>
          </p:nvPr>
        </p:nvSpPr>
        <p:spPr>
          <a:xfrm>
            <a:off x="533400" y="2438400"/>
            <a:ext cx="3733800" cy="3759200"/>
          </a:xfrm>
        </p:spPr>
        <p:txBody>
          <a:bodyPr vert="horz" lIns="91440" tIns="45720" rIns="91440" bIns="45720" rtlCol="0">
            <a:normAutofit/>
          </a:bodyPr>
          <a:lstStyle>
            <a:lvl1pPr marL="0" indent="0">
              <a:spcBef>
                <a:spcPts val="0"/>
              </a:spcBef>
              <a:spcAft>
                <a:spcPts val="0"/>
              </a:spcAft>
              <a:buFontTx/>
              <a:buNone/>
              <a:defRPr lang="en-US" sz="1200" kern="1200" dirty="0" smtClean="0">
                <a:solidFill>
                  <a:schemeClr val="tx1"/>
                </a:solidFill>
                <a:latin typeface="+mn-lt"/>
                <a:ea typeface="+mn-ea"/>
                <a:cs typeface="+mn-cs"/>
              </a:defRPr>
            </a:lvl1pPr>
          </a:lstStyle>
          <a:p>
            <a:pPr marL="0" lvl="0" indent="0" algn="l" defTabSz="914400" rtl="0" eaLnBrk="1" latinLnBrk="0" hangingPunct="1">
              <a:spcBef>
                <a:spcPts val="0"/>
              </a:spcBef>
              <a:buFontTx/>
              <a:buNone/>
            </a:pPr>
            <a:r>
              <a:rPr lang="de-DE"/>
              <a:t>Mastertextformat bearbeiten</a:t>
            </a:r>
          </a:p>
        </p:txBody>
      </p:sp>
      <p:sp>
        <p:nvSpPr>
          <p:cNvPr id="15" name="Oval 14"/>
          <p:cNvSpPr/>
          <p:nvPr userDrawn="1"/>
        </p:nvSpPr>
        <p:spPr>
          <a:xfrm>
            <a:off x="4709224" y="4495800"/>
            <a:ext cx="990600" cy="990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Tree>
    <p:extLst>
      <p:ext uri="{BB962C8B-B14F-4D97-AF65-F5344CB8AC3E}">
        <p14:creationId xmlns:p14="http://schemas.microsoft.com/office/powerpoint/2010/main" val="42289995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con list with imag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4" name="Text Placeholder 13"/>
          <p:cNvSpPr>
            <a:spLocks noGrp="1"/>
          </p:cNvSpPr>
          <p:nvPr>
            <p:ph type="body" sz="quarter" idx="14"/>
          </p:nvPr>
        </p:nvSpPr>
        <p:spPr>
          <a:xfrm>
            <a:off x="5791200" y="1798706"/>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4" name="Text Placeholder 13"/>
          <p:cNvSpPr>
            <a:spLocks noGrp="1"/>
          </p:cNvSpPr>
          <p:nvPr>
            <p:ph type="body" sz="quarter" idx="16"/>
          </p:nvPr>
        </p:nvSpPr>
        <p:spPr>
          <a:xfrm>
            <a:off x="5796516" y="3147253"/>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5" name="Text Placeholder 13"/>
          <p:cNvSpPr>
            <a:spLocks noGrp="1"/>
          </p:cNvSpPr>
          <p:nvPr>
            <p:ph type="body" sz="quarter" idx="17"/>
          </p:nvPr>
        </p:nvSpPr>
        <p:spPr>
          <a:xfrm>
            <a:off x="5794744" y="4495800"/>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32" name="Oval 31"/>
          <p:cNvSpPr/>
          <p:nvPr userDrawn="1"/>
        </p:nvSpPr>
        <p:spPr>
          <a:xfrm>
            <a:off x="4709224" y="1798706"/>
            <a:ext cx="990600" cy="990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3" name="Oval 32"/>
          <p:cNvSpPr/>
          <p:nvPr userDrawn="1"/>
        </p:nvSpPr>
        <p:spPr>
          <a:xfrm>
            <a:off x="4709224" y="3147253"/>
            <a:ext cx="990600" cy="990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Picture Placeholder 2"/>
          <p:cNvSpPr>
            <a:spLocks noGrp="1"/>
          </p:cNvSpPr>
          <p:nvPr>
            <p:ph type="pic" sz="quarter" idx="15"/>
          </p:nvPr>
        </p:nvSpPr>
        <p:spPr>
          <a:xfrm>
            <a:off x="609600" y="1798707"/>
            <a:ext cx="3581400" cy="4068694"/>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
        <p:nvSpPr>
          <p:cNvPr id="13" name="Oval 12"/>
          <p:cNvSpPr/>
          <p:nvPr userDrawn="1"/>
        </p:nvSpPr>
        <p:spPr>
          <a:xfrm>
            <a:off x="4709224" y="4495800"/>
            <a:ext cx="990600" cy="990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Tree>
    <p:extLst>
      <p:ext uri="{BB962C8B-B14F-4D97-AF65-F5344CB8AC3E}">
        <p14:creationId xmlns:p14="http://schemas.microsoft.com/office/powerpoint/2010/main" val="9742942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con Lists">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6" name="Content Placeholder 2"/>
          <p:cNvSpPr>
            <a:spLocks noGrp="1"/>
          </p:cNvSpPr>
          <p:nvPr>
            <p:ph idx="1"/>
          </p:nvPr>
        </p:nvSpPr>
        <p:spPr>
          <a:xfrm>
            <a:off x="548640" y="2677209"/>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17" name="Oval 16"/>
          <p:cNvSpPr/>
          <p:nvPr userDrawn="1"/>
        </p:nvSpPr>
        <p:spPr>
          <a:xfrm>
            <a:off x="1219200" y="175260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Oval 17"/>
          <p:cNvSpPr/>
          <p:nvPr userDrawn="1"/>
        </p:nvSpPr>
        <p:spPr>
          <a:xfrm>
            <a:off x="3962400" y="1752600"/>
            <a:ext cx="914400" cy="914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Oval 18"/>
          <p:cNvSpPr/>
          <p:nvPr userDrawn="1"/>
        </p:nvSpPr>
        <p:spPr>
          <a:xfrm>
            <a:off x="6781800" y="1752600"/>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0" name="Oval 19"/>
          <p:cNvSpPr/>
          <p:nvPr userDrawn="1"/>
        </p:nvSpPr>
        <p:spPr>
          <a:xfrm>
            <a:off x="1219200" y="3962400"/>
            <a:ext cx="914400" cy="914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Oval 20"/>
          <p:cNvSpPr/>
          <p:nvPr userDrawn="1"/>
        </p:nvSpPr>
        <p:spPr>
          <a:xfrm>
            <a:off x="3962400" y="3962400"/>
            <a:ext cx="914400" cy="9144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2" name="Oval 21"/>
          <p:cNvSpPr/>
          <p:nvPr userDrawn="1"/>
        </p:nvSpPr>
        <p:spPr>
          <a:xfrm>
            <a:off x="6781800" y="3962400"/>
            <a:ext cx="914400" cy="914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3" name="Content Placeholder 2"/>
          <p:cNvSpPr>
            <a:spLocks noGrp="1"/>
          </p:cNvSpPr>
          <p:nvPr>
            <p:ph idx="10"/>
          </p:nvPr>
        </p:nvSpPr>
        <p:spPr>
          <a:xfrm>
            <a:off x="3315590" y="2674513"/>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4" name="Content Placeholder 2"/>
          <p:cNvSpPr>
            <a:spLocks noGrp="1"/>
          </p:cNvSpPr>
          <p:nvPr>
            <p:ph idx="11"/>
          </p:nvPr>
        </p:nvSpPr>
        <p:spPr>
          <a:xfrm>
            <a:off x="6089206" y="2667000"/>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5" name="Content Placeholder 2"/>
          <p:cNvSpPr>
            <a:spLocks noGrp="1"/>
          </p:cNvSpPr>
          <p:nvPr>
            <p:ph idx="12"/>
          </p:nvPr>
        </p:nvSpPr>
        <p:spPr>
          <a:xfrm>
            <a:off x="548640" y="4879496"/>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6" name="Content Placeholder 2"/>
          <p:cNvSpPr>
            <a:spLocks noGrp="1"/>
          </p:cNvSpPr>
          <p:nvPr>
            <p:ph idx="14"/>
          </p:nvPr>
        </p:nvSpPr>
        <p:spPr>
          <a:xfrm>
            <a:off x="3315590" y="4876800"/>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7" name="Content Placeholder 2"/>
          <p:cNvSpPr>
            <a:spLocks noGrp="1"/>
          </p:cNvSpPr>
          <p:nvPr>
            <p:ph idx="15"/>
          </p:nvPr>
        </p:nvSpPr>
        <p:spPr>
          <a:xfrm>
            <a:off x="6089206" y="4876800"/>
            <a:ext cx="2194560" cy="1158109"/>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Tree>
    <p:extLst>
      <p:ext uri="{BB962C8B-B14F-4D97-AF65-F5344CB8AC3E}">
        <p14:creationId xmlns:p14="http://schemas.microsoft.com/office/powerpoint/2010/main" val="1390423412"/>
      </p:ext>
    </p:extLst>
  </p:cSld>
  <p:clrMapOvr>
    <a:masterClrMapping/>
  </p:clrMapOvr>
  <p:extLst>
    <p:ext uri="{DCECCB84-F9BA-43D5-87BE-67443E8EF086}">
      <p15:sldGuideLst xmlns:p15="http://schemas.microsoft.com/office/powerpoint/2012/main">
        <p15:guide id="1" orient="horz" pos="1620">
          <p15:clr>
            <a:srgbClr val="FBAE40"/>
          </p15:clr>
        </p15:guide>
        <p15:guide id="2" pos="4532">
          <p15:clr>
            <a:srgbClr val="FBAE40"/>
          </p15:clr>
        </p15:guide>
        <p15:guide id="3" pos="2736">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Icon Lists">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6" name="Content Placeholder 2"/>
          <p:cNvSpPr>
            <a:spLocks noGrp="1"/>
          </p:cNvSpPr>
          <p:nvPr>
            <p:ph idx="1"/>
          </p:nvPr>
        </p:nvSpPr>
        <p:spPr>
          <a:xfrm>
            <a:off x="548640" y="2677209"/>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3" name="Content Placeholder 2"/>
          <p:cNvSpPr>
            <a:spLocks noGrp="1"/>
          </p:cNvSpPr>
          <p:nvPr>
            <p:ph idx="10"/>
          </p:nvPr>
        </p:nvSpPr>
        <p:spPr>
          <a:xfrm>
            <a:off x="3244468" y="2674513"/>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4" name="Content Placeholder 2"/>
          <p:cNvSpPr>
            <a:spLocks noGrp="1"/>
          </p:cNvSpPr>
          <p:nvPr>
            <p:ph idx="11"/>
          </p:nvPr>
        </p:nvSpPr>
        <p:spPr>
          <a:xfrm>
            <a:off x="6089206" y="2667000"/>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5" name="Content Placeholder 2"/>
          <p:cNvSpPr>
            <a:spLocks noGrp="1"/>
          </p:cNvSpPr>
          <p:nvPr>
            <p:ph idx="12"/>
          </p:nvPr>
        </p:nvSpPr>
        <p:spPr>
          <a:xfrm>
            <a:off x="548640" y="5079999"/>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6" name="Content Placeholder 2"/>
          <p:cNvSpPr>
            <a:spLocks noGrp="1"/>
          </p:cNvSpPr>
          <p:nvPr>
            <p:ph idx="14"/>
          </p:nvPr>
        </p:nvSpPr>
        <p:spPr>
          <a:xfrm>
            <a:off x="3244468" y="5077303"/>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7" name="Content Placeholder 2"/>
          <p:cNvSpPr>
            <a:spLocks noGrp="1"/>
          </p:cNvSpPr>
          <p:nvPr>
            <p:ph idx="15"/>
          </p:nvPr>
        </p:nvSpPr>
        <p:spPr>
          <a:xfrm>
            <a:off x="6089206" y="5077303"/>
            <a:ext cx="2194560" cy="1158109"/>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Tree>
    <p:extLst>
      <p:ext uri="{BB962C8B-B14F-4D97-AF65-F5344CB8AC3E}">
        <p14:creationId xmlns:p14="http://schemas.microsoft.com/office/powerpoint/2010/main" val="325963076"/>
      </p:ext>
    </p:extLst>
  </p:cSld>
  <p:clrMapOvr>
    <a:masterClrMapping/>
  </p:clrMapOvr>
  <p:extLst>
    <p:ext uri="{DCECCB84-F9BA-43D5-87BE-67443E8EF086}">
      <p15:sldGuideLst xmlns:p15="http://schemas.microsoft.com/office/powerpoint/2012/main">
        <p15:guide id="1" orient="horz" pos="1620">
          <p15:clr>
            <a:srgbClr val="FBAE40"/>
          </p15:clr>
        </p15:guide>
        <p15:guide id="2" pos="4532">
          <p15:clr>
            <a:srgbClr val="FBAE40"/>
          </p15:clr>
        </p15:guide>
        <p15:guide id="3" pos="2736">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rvices - 6 text boxes">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0" y="1701800"/>
            <a:ext cx="1981200" cy="584200"/>
          </a:xfrm>
          <a:solidFill>
            <a:schemeClr val="accent1"/>
          </a:solidFill>
        </p:spPr>
        <p:txBody>
          <a:bodyPr tIns="45720" bIns="0" anchor="ctr" anchorCtr="0">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a:t>
            </a:r>
            <a:r>
              <a:rPr lang="en-US"/>
              <a:t>to edit text</a:t>
            </a:r>
            <a:endParaRPr lang="en-US" dirty="0"/>
          </a:p>
        </p:txBody>
      </p:sp>
      <p:sp>
        <p:nvSpPr>
          <p:cNvPr id="14" name="Text Placeholder 13"/>
          <p:cNvSpPr>
            <a:spLocks noGrp="1"/>
          </p:cNvSpPr>
          <p:nvPr>
            <p:ph type="body" sz="quarter" idx="14"/>
          </p:nvPr>
        </p:nvSpPr>
        <p:spPr>
          <a:xfrm>
            <a:off x="435684" y="2311400"/>
            <a:ext cx="2362200" cy="1502731"/>
          </a:xfrm>
        </p:spPr>
        <p:txBody>
          <a:bodyPr vert="horz" lIns="91440" tIns="45720" rIns="91440" bIns="45720" rtlCol="0">
            <a:normAutofit/>
          </a:bodyPr>
          <a:lstStyle>
            <a:lvl1pPr marL="0" indent="0">
              <a:spcBef>
                <a:spcPts val="0"/>
              </a:spcBef>
              <a:buFontTx/>
              <a:buNone/>
              <a:defRPr lang="en-US" sz="1200" dirty="0" smtClean="0"/>
            </a:lvl1pPr>
            <a:lvl2pPr>
              <a:defRPr sz="1200"/>
            </a:lvl2pPr>
          </a:lstStyle>
          <a:p>
            <a:pPr marL="0" lvl="0" indent="0">
              <a:buFontTx/>
              <a:buNone/>
            </a:pPr>
            <a:r>
              <a:rPr lang="de-DE"/>
              <a:t>Mastertextformat bearbeiten</a:t>
            </a:r>
          </a:p>
          <a:p>
            <a:pPr marL="0" lvl="1" indent="0">
              <a:buFontTx/>
              <a:buNone/>
            </a:pPr>
            <a:r>
              <a:rPr lang="de-DE"/>
              <a:t>Zweite Ebene</a:t>
            </a:r>
          </a:p>
        </p:txBody>
      </p:sp>
      <p:sp>
        <p:nvSpPr>
          <p:cNvPr id="10" name="Text Placeholder 13"/>
          <p:cNvSpPr>
            <a:spLocks noGrp="1"/>
          </p:cNvSpPr>
          <p:nvPr>
            <p:ph type="body" sz="quarter" idx="15"/>
          </p:nvPr>
        </p:nvSpPr>
        <p:spPr>
          <a:xfrm>
            <a:off x="3331284" y="2311400"/>
            <a:ext cx="2362200" cy="1502731"/>
          </a:xfrm>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11" name="Text Placeholder 11"/>
          <p:cNvSpPr>
            <a:spLocks noGrp="1"/>
          </p:cNvSpPr>
          <p:nvPr>
            <p:ph type="body" sz="quarter" idx="16" hasCustomPrompt="1"/>
          </p:nvPr>
        </p:nvSpPr>
        <p:spPr>
          <a:xfrm>
            <a:off x="3429000" y="1701800"/>
            <a:ext cx="1981200" cy="584200"/>
          </a:xfrm>
          <a:solidFill>
            <a:schemeClr val="accent1"/>
          </a:solidFill>
        </p:spPr>
        <p:txBody>
          <a:bodyPr tIns="45720" bIns="0" anchor="ctr" anchorCtr="0">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24" name="Text Placeholder 13"/>
          <p:cNvSpPr>
            <a:spLocks noGrp="1"/>
          </p:cNvSpPr>
          <p:nvPr>
            <p:ph type="body" sz="quarter" idx="19"/>
          </p:nvPr>
        </p:nvSpPr>
        <p:spPr>
          <a:xfrm>
            <a:off x="435684" y="4521196"/>
            <a:ext cx="2362200" cy="1502735"/>
          </a:xfrm>
        </p:spPr>
        <p:txBody>
          <a:bodyPr vert="horz" lIns="91440" tIns="45720" rIns="91440" bIns="45720" rtlCol="0">
            <a:normAutofit/>
          </a:bodyPr>
          <a:lstStyle>
            <a:lvl1pPr marL="0" indent="0">
              <a:spcBef>
                <a:spcPts val="0"/>
              </a:spcBef>
              <a:buFontTx/>
              <a:buNone/>
              <a:defRPr lang="en-US" sz="1200" kern="1200" dirty="0" smtClean="0">
                <a:solidFill>
                  <a:schemeClr val="tx1"/>
                </a:solidFill>
                <a:latin typeface="+mn-lt"/>
                <a:ea typeface="+mn-ea"/>
                <a:cs typeface="+mn-cs"/>
              </a:defRPr>
            </a:lvl1pPr>
            <a:lvl2pPr>
              <a:defRPr sz="1400"/>
            </a:lvl2pPr>
            <a:lvl3pPr>
              <a:defRPr sz="1400"/>
            </a:lvl3pPr>
          </a:lstStyle>
          <a:p>
            <a:pPr marL="0" lvl="0" indent="0" algn="l" defTabSz="914400" rtl="0" eaLnBrk="1" latinLnBrk="0" hangingPunct="1">
              <a:spcBef>
                <a:spcPct val="20000"/>
              </a:spcBef>
            </a:pPr>
            <a:r>
              <a:rPr lang="de-DE"/>
              <a:t>Mastertextformat bearbeiten</a:t>
            </a:r>
          </a:p>
        </p:txBody>
      </p:sp>
      <p:sp>
        <p:nvSpPr>
          <p:cNvPr id="25" name="Text Placeholder 13"/>
          <p:cNvSpPr>
            <a:spLocks noGrp="1"/>
          </p:cNvSpPr>
          <p:nvPr>
            <p:ph type="body" sz="quarter" idx="20"/>
          </p:nvPr>
        </p:nvSpPr>
        <p:spPr>
          <a:xfrm>
            <a:off x="3331284" y="4521196"/>
            <a:ext cx="2362200" cy="1502735"/>
          </a:xfrm>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13" name="Text Placeholder 11"/>
          <p:cNvSpPr>
            <a:spLocks noGrp="1"/>
          </p:cNvSpPr>
          <p:nvPr>
            <p:ph type="body" sz="quarter" idx="21" hasCustomPrompt="1"/>
          </p:nvPr>
        </p:nvSpPr>
        <p:spPr>
          <a:xfrm>
            <a:off x="533400" y="3886200"/>
            <a:ext cx="1981200" cy="584200"/>
          </a:xfrm>
          <a:solidFill>
            <a:schemeClr val="accent1"/>
          </a:solidFill>
        </p:spPr>
        <p:txBody>
          <a:bodyPr tIns="45720" bIns="0" anchor="ctr" anchorCtr="0">
            <a:no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15" name="Text Placeholder 11"/>
          <p:cNvSpPr>
            <a:spLocks noGrp="1"/>
          </p:cNvSpPr>
          <p:nvPr>
            <p:ph type="body" sz="quarter" idx="22" hasCustomPrompt="1"/>
          </p:nvPr>
        </p:nvSpPr>
        <p:spPr>
          <a:xfrm>
            <a:off x="3429000" y="3886200"/>
            <a:ext cx="1981200" cy="584200"/>
          </a:xfrm>
          <a:solidFill>
            <a:schemeClr val="accent1"/>
          </a:solidFill>
        </p:spPr>
        <p:txBody>
          <a:bodyPr tIns="45720" bIns="0" anchor="ctr" anchorCtr="0">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23" name="Text Placeholder 13"/>
          <p:cNvSpPr>
            <a:spLocks noGrp="1"/>
          </p:cNvSpPr>
          <p:nvPr>
            <p:ph type="body" sz="quarter" idx="23"/>
          </p:nvPr>
        </p:nvSpPr>
        <p:spPr>
          <a:xfrm>
            <a:off x="6226884" y="2332669"/>
            <a:ext cx="2362200" cy="1502731"/>
          </a:xfrm>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26" name="Text Placeholder 11"/>
          <p:cNvSpPr>
            <a:spLocks noGrp="1"/>
          </p:cNvSpPr>
          <p:nvPr>
            <p:ph type="body" sz="quarter" idx="24" hasCustomPrompt="1"/>
          </p:nvPr>
        </p:nvSpPr>
        <p:spPr>
          <a:xfrm>
            <a:off x="6324600" y="1723069"/>
            <a:ext cx="1981200" cy="584200"/>
          </a:xfrm>
          <a:solidFill>
            <a:schemeClr val="accent1"/>
          </a:solidFill>
        </p:spPr>
        <p:txBody>
          <a:bodyPr tIns="45720" bIns="0" anchor="ctr" anchorCtr="0">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27" name="Text Placeholder 13"/>
          <p:cNvSpPr>
            <a:spLocks noGrp="1"/>
          </p:cNvSpPr>
          <p:nvPr>
            <p:ph type="body" sz="quarter" idx="25"/>
          </p:nvPr>
        </p:nvSpPr>
        <p:spPr>
          <a:xfrm>
            <a:off x="6226884" y="4542466"/>
            <a:ext cx="2362200" cy="1502735"/>
          </a:xfrm>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28" name="Text Placeholder 11"/>
          <p:cNvSpPr>
            <a:spLocks noGrp="1"/>
          </p:cNvSpPr>
          <p:nvPr>
            <p:ph type="body" sz="quarter" idx="26" hasCustomPrompt="1"/>
          </p:nvPr>
        </p:nvSpPr>
        <p:spPr>
          <a:xfrm>
            <a:off x="6324600" y="3907469"/>
            <a:ext cx="1981200" cy="584200"/>
          </a:xfrm>
          <a:solidFill>
            <a:schemeClr val="accent1"/>
          </a:solidFill>
        </p:spPr>
        <p:txBody>
          <a:bodyPr tIns="45720" bIns="0" anchor="ctr" anchorCtr="0">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Tree>
    <p:extLst>
      <p:ext uri="{BB962C8B-B14F-4D97-AF65-F5344CB8AC3E}">
        <p14:creationId xmlns:p14="http://schemas.microsoft.com/office/powerpoint/2010/main" val="2403881501"/>
      </p:ext>
    </p:extLst>
  </p:cSld>
  <p:clrMapOvr>
    <a:masterClrMapping/>
  </p:clrMapOvr>
  <p:extLst>
    <p:ext uri="{DCECCB84-F9BA-43D5-87BE-67443E8EF086}">
      <p15:sldGuideLst xmlns:p15="http://schemas.microsoft.com/office/powerpoint/2012/main">
        <p15:guide id="1" orient="horz" pos="804">
          <p15:clr>
            <a:srgbClr val="FBAE40"/>
          </p15:clr>
        </p15:guide>
        <p15:guide id="2" pos="288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rvices - Layout 3">
    <p:spTree>
      <p:nvGrpSpPr>
        <p:cNvPr id="1" name=""/>
        <p:cNvGrpSpPr/>
        <p:nvPr/>
      </p:nvGrpSpPr>
      <p:grpSpPr>
        <a:xfrm>
          <a:off x="0" y="0"/>
          <a:ext cx="0" cy="0"/>
          <a:chOff x="0" y="0"/>
          <a:chExt cx="0" cy="0"/>
        </a:xfrm>
      </p:grpSpPr>
      <p:sp>
        <p:nvSpPr>
          <p:cNvPr id="22" name="Picture Placeholder 2"/>
          <p:cNvSpPr>
            <a:spLocks noGrp="1"/>
          </p:cNvSpPr>
          <p:nvPr>
            <p:ph type="pic" sz="quarter" idx="20"/>
          </p:nvPr>
        </p:nvSpPr>
        <p:spPr>
          <a:xfrm>
            <a:off x="6019799" y="3825688"/>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 name="Picture Placeholder 2"/>
          <p:cNvSpPr>
            <a:spLocks noGrp="1"/>
          </p:cNvSpPr>
          <p:nvPr>
            <p:ph type="pic" sz="quarter" idx="18"/>
          </p:nvPr>
        </p:nvSpPr>
        <p:spPr>
          <a:xfrm>
            <a:off x="533399" y="3825688"/>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1" y="1600200"/>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14" name="Text Placeholder 13"/>
          <p:cNvSpPr>
            <a:spLocks noGrp="1"/>
          </p:cNvSpPr>
          <p:nvPr>
            <p:ph type="body" sz="quarter" idx="14" hasCustomPrompt="1"/>
          </p:nvPr>
        </p:nvSpPr>
        <p:spPr>
          <a:xfrm>
            <a:off x="533401" y="1981200"/>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1" name="Picture Placeholder 2"/>
          <p:cNvSpPr>
            <a:spLocks noGrp="1"/>
          </p:cNvSpPr>
          <p:nvPr>
            <p:ph type="pic" sz="quarter" idx="19"/>
          </p:nvPr>
        </p:nvSpPr>
        <p:spPr>
          <a:xfrm>
            <a:off x="3276599" y="1793688"/>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lvl1pPr>
          </a:lstStyle>
          <a:p>
            <a:pPr marL="0" lvl="0" algn="ctr"/>
            <a:r>
              <a:rPr lang="de-DE" dirty="0"/>
              <a:t>Bild durch Klicken auf Symbol hinzufügen</a:t>
            </a:r>
            <a:endParaRPr lang="en-US" dirty="0"/>
          </a:p>
        </p:txBody>
      </p:sp>
      <p:sp>
        <p:nvSpPr>
          <p:cNvPr id="26" name="Text Placeholder 11"/>
          <p:cNvSpPr>
            <a:spLocks noGrp="1"/>
          </p:cNvSpPr>
          <p:nvPr>
            <p:ph type="body" sz="quarter" idx="21" hasCustomPrompt="1"/>
          </p:nvPr>
        </p:nvSpPr>
        <p:spPr>
          <a:xfrm>
            <a:off x="6008783" y="1600200"/>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28" name="Text Placeholder 13"/>
          <p:cNvSpPr>
            <a:spLocks noGrp="1"/>
          </p:cNvSpPr>
          <p:nvPr>
            <p:ph type="body" sz="quarter" idx="22" hasCustomPrompt="1"/>
          </p:nvPr>
        </p:nvSpPr>
        <p:spPr>
          <a:xfrm>
            <a:off x="6008783" y="1981200"/>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9" name="Text Placeholder 11"/>
          <p:cNvSpPr>
            <a:spLocks noGrp="1"/>
          </p:cNvSpPr>
          <p:nvPr>
            <p:ph type="body" sz="quarter" idx="23" hasCustomPrompt="1"/>
          </p:nvPr>
        </p:nvSpPr>
        <p:spPr>
          <a:xfrm>
            <a:off x="3265583" y="3884267"/>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0" name="Text Placeholder 13"/>
          <p:cNvSpPr>
            <a:spLocks noGrp="1"/>
          </p:cNvSpPr>
          <p:nvPr>
            <p:ph type="body" sz="quarter" idx="24" hasCustomPrompt="1"/>
          </p:nvPr>
        </p:nvSpPr>
        <p:spPr>
          <a:xfrm>
            <a:off x="3265583" y="4265267"/>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Tree>
    <p:extLst>
      <p:ext uri="{BB962C8B-B14F-4D97-AF65-F5344CB8AC3E}">
        <p14:creationId xmlns:p14="http://schemas.microsoft.com/office/powerpoint/2010/main" val="42752264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rvices - Layout 4">
    <p:spTree>
      <p:nvGrpSpPr>
        <p:cNvPr id="1" name=""/>
        <p:cNvGrpSpPr/>
        <p:nvPr/>
      </p:nvGrpSpPr>
      <p:grpSpPr>
        <a:xfrm>
          <a:off x="0" y="0"/>
          <a:ext cx="0" cy="0"/>
          <a:chOff x="0" y="0"/>
          <a:chExt cx="0" cy="0"/>
        </a:xfrm>
      </p:grpSpPr>
      <p:sp>
        <p:nvSpPr>
          <p:cNvPr id="22" name="Picture Placeholder 2"/>
          <p:cNvSpPr>
            <a:spLocks noGrp="1"/>
          </p:cNvSpPr>
          <p:nvPr>
            <p:ph type="pic" sz="quarter" idx="20"/>
          </p:nvPr>
        </p:nvSpPr>
        <p:spPr>
          <a:xfrm>
            <a:off x="6019799" y="1752600"/>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 name="Picture Placeholder 2"/>
          <p:cNvSpPr>
            <a:spLocks noGrp="1"/>
          </p:cNvSpPr>
          <p:nvPr>
            <p:ph type="pic" sz="quarter" idx="18"/>
          </p:nvPr>
        </p:nvSpPr>
        <p:spPr>
          <a:xfrm>
            <a:off x="533399" y="1752600"/>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1" y="387937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14" name="Text Placeholder 13"/>
          <p:cNvSpPr>
            <a:spLocks noGrp="1"/>
          </p:cNvSpPr>
          <p:nvPr>
            <p:ph type="body" sz="quarter" idx="14" hasCustomPrompt="1"/>
          </p:nvPr>
        </p:nvSpPr>
        <p:spPr>
          <a:xfrm>
            <a:off x="533401" y="4267200"/>
            <a:ext cx="2560319" cy="19565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1" name="Picture Placeholder 2"/>
          <p:cNvSpPr>
            <a:spLocks noGrp="1"/>
          </p:cNvSpPr>
          <p:nvPr>
            <p:ph type="pic" sz="quarter" idx="19"/>
          </p:nvPr>
        </p:nvSpPr>
        <p:spPr>
          <a:xfrm>
            <a:off x="3276599" y="1752600"/>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6" name="Text Placeholder 11"/>
          <p:cNvSpPr>
            <a:spLocks noGrp="1"/>
          </p:cNvSpPr>
          <p:nvPr>
            <p:ph type="body" sz="quarter" idx="21" hasCustomPrompt="1"/>
          </p:nvPr>
        </p:nvSpPr>
        <p:spPr>
          <a:xfrm>
            <a:off x="6008783" y="387937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28" name="Text Placeholder 13"/>
          <p:cNvSpPr>
            <a:spLocks noGrp="1"/>
          </p:cNvSpPr>
          <p:nvPr>
            <p:ph type="body" sz="quarter" idx="22" hasCustomPrompt="1"/>
          </p:nvPr>
        </p:nvSpPr>
        <p:spPr>
          <a:xfrm>
            <a:off x="6008783" y="4267200"/>
            <a:ext cx="2560319" cy="19565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9" name="Text Placeholder 11"/>
          <p:cNvSpPr>
            <a:spLocks noGrp="1"/>
          </p:cNvSpPr>
          <p:nvPr>
            <p:ph type="body" sz="quarter" idx="23" hasCustomPrompt="1"/>
          </p:nvPr>
        </p:nvSpPr>
        <p:spPr>
          <a:xfrm>
            <a:off x="3265583" y="387937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0" name="Text Placeholder 13"/>
          <p:cNvSpPr>
            <a:spLocks noGrp="1"/>
          </p:cNvSpPr>
          <p:nvPr>
            <p:ph type="body" sz="quarter" idx="24" hasCustomPrompt="1"/>
          </p:nvPr>
        </p:nvSpPr>
        <p:spPr>
          <a:xfrm>
            <a:off x="3265583" y="4267200"/>
            <a:ext cx="2560319" cy="19565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Tree>
    <p:extLst>
      <p:ext uri="{BB962C8B-B14F-4D97-AF65-F5344CB8AC3E}">
        <p14:creationId xmlns:p14="http://schemas.microsoft.com/office/powerpoint/2010/main" val="250632609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Services - Layout 4">
    <p:spTree>
      <p:nvGrpSpPr>
        <p:cNvPr id="1" name=""/>
        <p:cNvGrpSpPr/>
        <p:nvPr/>
      </p:nvGrpSpPr>
      <p:grpSpPr>
        <a:xfrm>
          <a:off x="0" y="0"/>
          <a:ext cx="0" cy="0"/>
          <a:chOff x="0" y="0"/>
          <a:chExt cx="0" cy="0"/>
        </a:xfrm>
      </p:grpSpPr>
      <p:sp>
        <p:nvSpPr>
          <p:cNvPr id="3" name="Picture Placeholder 2"/>
          <p:cNvSpPr>
            <a:spLocks noGrp="1"/>
          </p:cNvSpPr>
          <p:nvPr>
            <p:ph type="pic" sz="quarter" idx="18"/>
          </p:nvPr>
        </p:nvSpPr>
        <p:spPr>
          <a:xfrm>
            <a:off x="533399" y="1699760"/>
            <a:ext cx="2560320" cy="424384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2" name="Picture Placeholder 2"/>
          <p:cNvSpPr>
            <a:spLocks noGrp="1"/>
          </p:cNvSpPr>
          <p:nvPr>
            <p:ph type="pic" sz="quarter" idx="20"/>
          </p:nvPr>
        </p:nvSpPr>
        <p:spPr>
          <a:xfrm>
            <a:off x="6019799" y="1699760"/>
            <a:ext cx="2560320" cy="424384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1" name="Picture Placeholder 2"/>
          <p:cNvSpPr>
            <a:spLocks noGrp="1"/>
          </p:cNvSpPr>
          <p:nvPr>
            <p:ph type="pic" sz="quarter" idx="19"/>
          </p:nvPr>
        </p:nvSpPr>
        <p:spPr>
          <a:xfrm>
            <a:off x="3276599" y="1699760"/>
            <a:ext cx="2560320" cy="424384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400">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1" y="382653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14" name="Text Placeholder 13"/>
          <p:cNvSpPr>
            <a:spLocks noGrp="1"/>
          </p:cNvSpPr>
          <p:nvPr>
            <p:ph type="body" sz="quarter" idx="14" hasCustomPrompt="1"/>
          </p:nvPr>
        </p:nvSpPr>
        <p:spPr>
          <a:xfrm>
            <a:off x="533401" y="4191000"/>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6" name="Text Placeholder 11"/>
          <p:cNvSpPr>
            <a:spLocks noGrp="1"/>
          </p:cNvSpPr>
          <p:nvPr>
            <p:ph type="body" sz="quarter" idx="21" hasCustomPrompt="1"/>
          </p:nvPr>
        </p:nvSpPr>
        <p:spPr>
          <a:xfrm>
            <a:off x="6008783" y="382653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28" name="Text Placeholder 13"/>
          <p:cNvSpPr>
            <a:spLocks noGrp="1"/>
          </p:cNvSpPr>
          <p:nvPr>
            <p:ph type="body" sz="quarter" idx="22" hasCustomPrompt="1"/>
          </p:nvPr>
        </p:nvSpPr>
        <p:spPr>
          <a:xfrm>
            <a:off x="6008783" y="4191000"/>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9" name="Text Placeholder 11"/>
          <p:cNvSpPr>
            <a:spLocks noGrp="1"/>
          </p:cNvSpPr>
          <p:nvPr>
            <p:ph type="body" sz="quarter" idx="23" hasCustomPrompt="1"/>
          </p:nvPr>
        </p:nvSpPr>
        <p:spPr>
          <a:xfrm>
            <a:off x="3265583" y="382653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0" name="Text Placeholder 13"/>
          <p:cNvSpPr>
            <a:spLocks noGrp="1"/>
          </p:cNvSpPr>
          <p:nvPr>
            <p:ph type="body" sz="quarter" idx="24" hasCustomPrompt="1"/>
          </p:nvPr>
        </p:nvSpPr>
        <p:spPr>
          <a:xfrm>
            <a:off x="3265583" y="4191000"/>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Tree>
    <p:extLst>
      <p:ext uri="{BB962C8B-B14F-4D97-AF65-F5344CB8AC3E}">
        <p14:creationId xmlns:p14="http://schemas.microsoft.com/office/powerpoint/2010/main" val="105091398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Services - Layout 3">
    <p:spTree>
      <p:nvGrpSpPr>
        <p:cNvPr id="1" name=""/>
        <p:cNvGrpSpPr/>
        <p:nvPr/>
      </p:nvGrpSpPr>
      <p:grpSpPr>
        <a:xfrm>
          <a:off x="0" y="0"/>
          <a:ext cx="0" cy="0"/>
          <a:chOff x="0" y="0"/>
          <a:chExt cx="0" cy="0"/>
        </a:xfrm>
      </p:grpSpPr>
      <p:sp>
        <p:nvSpPr>
          <p:cNvPr id="3" name="Picture Placeholder 2"/>
          <p:cNvSpPr>
            <a:spLocks noGrp="1"/>
          </p:cNvSpPr>
          <p:nvPr>
            <p:ph type="pic" sz="quarter" idx="18"/>
          </p:nvPr>
        </p:nvSpPr>
        <p:spPr>
          <a:xfrm>
            <a:off x="533399" y="4081200"/>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9" name="Text Placeholder 11"/>
          <p:cNvSpPr>
            <a:spLocks noGrp="1"/>
          </p:cNvSpPr>
          <p:nvPr>
            <p:ph type="body" sz="quarter" idx="23" hasCustomPrompt="1"/>
          </p:nvPr>
        </p:nvSpPr>
        <p:spPr>
          <a:xfrm>
            <a:off x="3352800" y="4003489"/>
            <a:ext cx="5105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0" name="Text Placeholder 13"/>
          <p:cNvSpPr>
            <a:spLocks noGrp="1"/>
          </p:cNvSpPr>
          <p:nvPr>
            <p:ph type="body" sz="quarter" idx="24" hasCustomPrompt="1"/>
          </p:nvPr>
        </p:nvSpPr>
        <p:spPr>
          <a:xfrm>
            <a:off x="3352800" y="4384489"/>
            <a:ext cx="5105400"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7" name="Picture Placeholder 2"/>
          <p:cNvSpPr>
            <a:spLocks noGrp="1"/>
          </p:cNvSpPr>
          <p:nvPr>
            <p:ph type="pic" sz="quarter" idx="25"/>
          </p:nvPr>
        </p:nvSpPr>
        <p:spPr>
          <a:xfrm>
            <a:off x="533399" y="1677910"/>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1" name="Text Placeholder 11"/>
          <p:cNvSpPr>
            <a:spLocks noGrp="1"/>
          </p:cNvSpPr>
          <p:nvPr>
            <p:ph type="body" sz="quarter" idx="26" hasCustomPrompt="1"/>
          </p:nvPr>
        </p:nvSpPr>
        <p:spPr>
          <a:xfrm>
            <a:off x="3352800" y="1600200"/>
            <a:ext cx="5105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32" name="Text Placeholder 13"/>
          <p:cNvSpPr>
            <a:spLocks noGrp="1"/>
          </p:cNvSpPr>
          <p:nvPr>
            <p:ph type="body" sz="quarter" idx="27" hasCustomPrompt="1"/>
          </p:nvPr>
        </p:nvSpPr>
        <p:spPr>
          <a:xfrm>
            <a:off x="3352800" y="1981200"/>
            <a:ext cx="5105400"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Tree>
    <p:extLst>
      <p:ext uri="{BB962C8B-B14F-4D97-AF65-F5344CB8AC3E}">
        <p14:creationId xmlns:p14="http://schemas.microsoft.com/office/powerpoint/2010/main" val="3787763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ample project slid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7" name="Picture Placeholder 2"/>
          <p:cNvSpPr>
            <a:spLocks noGrp="1"/>
          </p:cNvSpPr>
          <p:nvPr>
            <p:ph type="pic" sz="quarter" idx="25"/>
          </p:nvPr>
        </p:nvSpPr>
        <p:spPr>
          <a:xfrm>
            <a:off x="533399" y="1677910"/>
            <a:ext cx="2560320" cy="4239443"/>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1" name="Text Placeholder 11"/>
          <p:cNvSpPr>
            <a:spLocks noGrp="1"/>
          </p:cNvSpPr>
          <p:nvPr>
            <p:ph type="body" sz="quarter" idx="26" hasCustomPrompt="1"/>
          </p:nvPr>
        </p:nvSpPr>
        <p:spPr>
          <a:xfrm>
            <a:off x="3352800" y="1600200"/>
            <a:ext cx="5105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32" name="Text Placeholder 13"/>
          <p:cNvSpPr>
            <a:spLocks noGrp="1"/>
          </p:cNvSpPr>
          <p:nvPr>
            <p:ph type="body" sz="quarter" idx="27" hasCustomPrompt="1"/>
          </p:nvPr>
        </p:nvSpPr>
        <p:spPr>
          <a:xfrm>
            <a:off x="3352800" y="1981200"/>
            <a:ext cx="5105400" cy="3825689"/>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Tree>
    <p:extLst>
      <p:ext uri="{BB962C8B-B14F-4D97-AF65-F5344CB8AC3E}">
        <p14:creationId xmlns:p14="http://schemas.microsoft.com/office/powerpoint/2010/main" val="36951307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ngle column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8153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8153400" cy="3706504"/>
          </a:xfrm>
        </p:spPr>
        <p:txBody>
          <a:bodyPr>
            <a:normAutofit/>
          </a:bodyPr>
          <a:lstStyle>
            <a:lvl1pPr marL="0" indent="0">
              <a:spcBef>
                <a:spcPts val="0"/>
              </a:spcBef>
              <a:buFontTx/>
              <a:buNone/>
              <a:defRPr lang="en-US" sz="1200" kern="1200" dirty="0" smtClean="0">
                <a:solidFill>
                  <a:schemeClr val="tx1"/>
                </a:solidFill>
                <a:latin typeface="+mn-lt"/>
                <a:ea typeface="+mn-ea"/>
                <a:cs typeface="+mn-cs"/>
              </a:defRPr>
            </a:lvl1pPr>
            <a:lvl2pPr marL="457200" indent="0">
              <a:spcBef>
                <a:spcPts val="0"/>
              </a:spcBef>
              <a:buFontTx/>
              <a:buNone/>
              <a:defRPr lang="en-US" sz="1200" kern="1200" dirty="0" smtClean="0">
                <a:solidFill>
                  <a:schemeClr val="tx1"/>
                </a:solidFill>
                <a:latin typeface="+mn-lt"/>
                <a:ea typeface="+mn-ea"/>
                <a:cs typeface="+mn-cs"/>
              </a:defRPr>
            </a:lvl2pPr>
            <a:lvl3pPr marL="914400" indent="0">
              <a:spcBef>
                <a:spcPts val="0"/>
              </a:spcBef>
              <a:buFontTx/>
              <a:buNone/>
              <a:defRPr lang="en-US" sz="1200" kern="1200" dirty="0" smtClean="0">
                <a:solidFill>
                  <a:schemeClr val="tx1"/>
                </a:solidFill>
                <a:latin typeface="+mn-lt"/>
                <a:ea typeface="+mn-ea"/>
                <a:cs typeface="+mn-cs"/>
              </a:defRPr>
            </a:lvl3pPr>
            <a:lvl4pPr marL="1371600" indent="0">
              <a:spcBef>
                <a:spcPts val="0"/>
              </a:spcBef>
              <a:buFontTx/>
              <a:buNone/>
              <a:defRPr lang="en-US" sz="1200" kern="1200" dirty="0" smtClean="0">
                <a:solidFill>
                  <a:schemeClr val="tx1"/>
                </a:solidFill>
                <a:latin typeface="+mn-lt"/>
                <a:ea typeface="+mn-ea"/>
                <a:cs typeface="+mn-cs"/>
              </a:defRPr>
            </a:lvl4pPr>
            <a:lvl5pPr marL="1828800" indent="0">
              <a:spcBef>
                <a:spcPts val="0"/>
              </a:spcBef>
              <a:buFontTx/>
              <a:buNone/>
              <a:defRPr lang="en-US" sz="12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150318078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wide image with 2 columns">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7" name="Picture Placeholder 2"/>
          <p:cNvSpPr>
            <a:spLocks noGrp="1"/>
          </p:cNvSpPr>
          <p:nvPr>
            <p:ph type="pic" sz="quarter" idx="25"/>
          </p:nvPr>
        </p:nvSpPr>
        <p:spPr>
          <a:xfrm>
            <a:off x="533398" y="1676400"/>
            <a:ext cx="8153402"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15" name="Text Placeholder 11"/>
          <p:cNvSpPr>
            <a:spLocks noGrp="1"/>
          </p:cNvSpPr>
          <p:nvPr>
            <p:ph type="body" sz="quarter" idx="28" hasCustomPrompt="1"/>
          </p:nvPr>
        </p:nvSpPr>
        <p:spPr>
          <a:xfrm>
            <a:off x="533399" y="3810000"/>
            <a:ext cx="3810001"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16" name="Text Placeholder 13"/>
          <p:cNvSpPr>
            <a:spLocks noGrp="1"/>
          </p:cNvSpPr>
          <p:nvPr>
            <p:ph type="body" sz="quarter" idx="29" hasCustomPrompt="1"/>
          </p:nvPr>
        </p:nvSpPr>
        <p:spPr>
          <a:xfrm>
            <a:off x="533399" y="4191000"/>
            <a:ext cx="3810001" cy="1857748"/>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1" name="Text Placeholder 11"/>
          <p:cNvSpPr>
            <a:spLocks noGrp="1"/>
          </p:cNvSpPr>
          <p:nvPr>
            <p:ph type="body" sz="quarter" idx="31" hasCustomPrompt="1"/>
          </p:nvPr>
        </p:nvSpPr>
        <p:spPr>
          <a:xfrm>
            <a:off x="4800601" y="3810000"/>
            <a:ext cx="3886201"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22" name="Text Placeholder 13"/>
          <p:cNvSpPr>
            <a:spLocks noGrp="1"/>
          </p:cNvSpPr>
          <p:nvPr>
            <p:ph type="body" sz="quarter" idx="32" hasCustomPrompt="1"/>
          </p:nvPr>
        </p:nvSpPr>
        <p:spPr>
          <a:xfrm>
            <a:off x="4800601" y="4191000"/>
            <a:ext cx="3886201" cy="1857748"/>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Tree>
    <p:extLst>
      <p:ext uri="{BB962C8B-B14F-4D97-AF65-F5344CB8AC3E}">
        <p14:creationId xmlns:p14="http://schemas.microsoft.com/office/powerpoint/2010/main" val="142723673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Numbered content slid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9" hasCustomPrompt="1"/>
          </p:nvPr>
        </p:nvSpPr>
        <p:spPr>
          <a:xfrm>
            <a:off x="527123" y="3917735"/>
            <a:ext cx="609600" cy="1143149"/>
          </a:xfrm>
        </p:spPr>
        <p:txBody>
          <a:bodyPr vert="horz" lIns="91440" tIns="0" rIns="91440" bIns="0" rtlCol="0">
            <a:noAutofit/>
          </a:bodyPr>
          <a:lstStyle>
            <a:lvl1pPr marL="0" indent="0">
              <a:lnSpc>
                <a:spcPct val="100000"/>
              </a:lnSpc>
              <a:spcBef>
                <a:spcPts val="0"/>
              </a:spcBef>
              <a:spcAft>
                <a:spcPts val="0"/>
              </a:spcAft>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a:t>3</a:t>
            </a:r>
            <a:endParaRPr lang="en-US" dirty="0"/>
          </a:p>
        </p:txBody>
      </p:sp>
      <p:sp>
        <p:nvSpPr>
          <p:cNvPr id="13" name="Text Placeholder 11"/>
          <p:cNvSpPr>
            <a:spLocks noGrp="1"/>
          </p:cNvSpPr>
          <p:nvPr>
            <p:ph type="body" sz="quarter" idx="13" hasCustomPrompt="1"/>
          </p:nvPr>
        </p:nvSpPr>
        <p:spPr>
          <a:xfrm>
            <a:off x="1153758" y="4114371"/>
            <a:ext cx="3249893" cy="365760"/>
          </a:xfrm>
        </p:spPr>
        <p:txBody>
          <a:bodyPr vert="horz" lIns="91440" tIns="45720" rIns="91440" bIns="45720" rtlCol="0">
            <a:noAutofit/>
          </a:bodyPr>
          <a:lstStyle>
            <a:lvl1pPr>
              <a:buFontTx/>
              <a:buNone/>
              <a:defRPr lang="en-US" sz="2000" dirty="0">
                <a:solidFill>
                  <a:schemeClr val="accent1"/>
                </a:solidFill>
                <a:latin typeface="Bebas Neue Bold" panose="020B0606020202050201" pitchFamily="34" charset="0"/>
              </a:defRPr>
            </a:lvl1pPr>
          </a:lstStyle>
          <a:p>
            <a:pPr marL="0" lvl="0" indent="0">
              <a:spcBef>
                <a:spcPts val="0"/>
              </a:spcBef>
              <a:buFontTx/>
              <a:buNone/>
            </a:pPr>
            <a:r>
              <a:rPr lang="en-US"/>
              <a:t>Title </a:t>
            </a:r>
            <a:r>
              <a:rPr lang="en-US" dirty="0"/>
              <a:t>Here</a:t>
            </a:r>
          </a:p>
        </p:txBody>
      </p:sp>
      <p:sp>
        <p:nvSpPr>
          <p:cNvPr id="14" name="Text Placeholder 13"/>
          <p:cNvSpPr>
            <a:spLocks noGrp="1"/>
          </p:cNvSpPr>
          <p:nvPr>
            <p:ph type="body" sz="quarter" idx="14" hasCustomPrompt="1"/>
          </p:nvPr>
        </p:nvSpPr>
        <p:spPr>
          <a:xfrm>
            <a:off x="1153758" y="4476535"/>
            <a:ext cx="3249893" cy="1695665"/>
          </a:xfrm>
        </p:spPr>
        <p:txBody>
          <a:bodyPr vert="horz" lIns="91440" tIns="45720" rIns="91440" bIns="45720" rtlCol="0">
            <a:normAutofit/>
          </a:bodyPr>
          <a:lstStyle>
            <a:lvl1pPr marL="0" indent="0">
              <a:buFontTx/>
              <a:buNone/>
              <a:defRPr lang="en-US" sz="1200" dirty="0" smtClean="0"/>
            </a:lvl1pPr>
          </a:lstStyle>
          <a:p>
            <a:pPr marL="0" lvl="0" indent="0">
              <a:spcBef>
                <a:spcPts val="0"/>
              </a:spcBef>
              <a:buFontTx/>
              <a:buNone/>
            </a:pPr>
            <a:r>
              <a:rPr lang="en-US" dirty="0"/>
              <a:t>Description</a:t>
            </a:r>
          </a:p>
        </p:txBody>
      </p:sp>
      <p:sp>
        <p:nvSpPr>
          <p:cNvPr id="15" name="Text Placeholder 11"/>
          <p:cNvSpPr>
            <a:spLocks noGrp="1"/>
          </p:cNvSpPr>
          <p:nvPr>
            <p:ph type="body" sz="quarter" idx="20" hasCustomPrompt="1"/>
          </p:nvPr>
        </p:nvSpPr>
        <p:spPr>
          <a:xfrm>
            <a:off x="4799329" y="3921918"/>
            <a:ext cx="609600" cy="1143149"/>
          </a:xfrm>
        </p:spPr>
        <p:txBody>
          <a:bodyPr vert="horz" lIns="91440" tIns="0" rIns="91440" bIns="0" rtlCol="0">
            <a:noAutofit/>
          </a:bodyPr>
          <a:lstStyle>
            <a:lvl1pPr marL="0" indent="0">
              <a:lnSpc>
                <a:spcPct val="100000"/>
              </a:lnSpc>
              <a:spcBef>
                <a:spcPts val="0"/>
              </a:spcBef>
              <a:spcAft>
                <a:spcPts val="0"/>
              </a:spcAft>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a:t>4</a:t>
            </a:r>
            <a:endParaRPr lang="en-US" dirty="0"/>
          </a:p>
        </p:txBody>
      </p:sp>
      <p:sp>
        <p:nvSpPr>
          <p:cNvPr id="16" name="Text Placeholder 11"/>
          <p:cNvSpPr>
            <a:spLocks noGrp="1"/>
          </p:cNvSpPr>
          <p:nvPr>
            <p:ph type="body" sz="quarter" idx="21" hasCustomPrompt="1"/>
          </p:nvPr>
        </p:nvSpPr>
        <p:spPr>
          <a:xfrm>
            <a:off x="5436908" y="4118553"/>
            <a:ext cx="3249893" cy="365760"/>
          </a:xfrm>
        </p:spPr>
        <p:txBody>
          <a:bodyPr vert="horz" lIns="91440" tIns="45720" rIns="91440" bIns="45720" rtlCol="0">
            <a:noAutofit/>
          </a:bodyPr>
          <a:lstStyle>
            <a:lvl1pPr marL="342900" indent="-342900">
              <a:buFontTx/>
              <a:buNone/>
              <a:defRPr lang="en-US" sz="2000" dirty="0">
                <a:solidFill>
                  <a:schemeClr val="accent1"/>
                </a:solidFill>
                <a:latin typeface="Bebas Neue Bold" panose="020B0606020202050201" pitchFamily="34" charset="0"/>
              </a:defRPr>
            </a:lvl1pPr>
          </a:lstStyle>
          <a:p>
            <a:pPr marL="0" lvl="0" indent="0">
              <a:spcBef>
                <a:spcPts val="0"/>
              </a:spcBef>
            </a:pPr>
            <a:r>
              <a:rPr lang="en-US"/>
              <a:t>Title </a:t>
            </a:r>
            <a:r>
              <a:rPr lang="en-US" dirty="0"/>
              <a:t>Here</a:t>
            </a:r>
          </a:p>
        </p:txBody>
      </p:sp>
      <p:sp>
        <p:nvSpPr>
          <p:cNvPr id="17" name="Text Placeholder 13"/>
          <p:cNvSpPr>
            <a:spLocks noGrp="1"/>
          </p:cNvSpPr>
          <p:nvPr>
            <p:ph type="body" sz="quarter" idx="22" hasCustomPrompt="1"/>
          </p:nvPr>
        </p:nvSpPr>
        <p:spPr>
          <a:xfrm>
            <a:off x="5436908" y="4476535"/>
            <a:ext cx="3249893" cy="1691483"/>
          </a:xfrm>
        </p:spPr>
        <p:txBody>
          <a:bodyPr vert="horz" lIns="91440" tIns="45720" rIns="91440" bIns="45720" rtlCol="0">
            <a:normAutofit/>
          </a:bodyPr>
          <a:lstStyle>
            <a:lvl1pPr marL="0" indent="0">
              <a:buFontTx/>
              <a:buNone/>
              <a:defRPr lang="en-US" sz="1200" dirty="0" smtClean="0"/>
            </a:lvl1pPr>
          </a:lstStyle>
          <a:p>
            <a:pPr marL="0" lvl="0" indent="0">
              <a:spcBef>
                <a:spcPts val="0"/>
              </a:spcBef>
              <a:buFontTx/>
              <a:buNone/>
            </a:pPr>
            <a:r>
              <a:rPr lang="en-US" dirty="0"/>
              <a:t>Description</a:t>
            </a:r>
          </a:p>
        </p:txBody>
      </p:sp>
      <p:sp>
        <p:nvSpPr>
          <p:cNvPr id="21" name="Text Placeholder 11"/>
          <p:cNvSpPr>
            <a:spLocks noGrp="1"/>
          </p:cNvSpPr>
          <p:nvPr>
            <p:ph type="body" sz="quarter" idx="23" hasCustomPrompt="1"/>
          </p:nvPr>
        </p:nvSpPr>
        <p:spPr>
          <a:xfrm>
            <a:off x="510088" y="1695236"/>
            <a:ext cx="609600" cy="1143149"/>
          </a:xfrm>
        </p:spPr>
        <p:txBody>
          <a:bodyPr vert="horz" lIns="91440" tIns="0" rIns="91440" bIns="0" rtlCol="0">
            <a:noAutofit/>
          </a:bodyPr>
          <a:lstStyle>
            <a:lvl1pPr marL="0" indent="0">
              <a:lnSpc>
                <a:spcPct val="100000"/>
              </a:lnSpc>
              <a:spcBef>
                <a:spcPts val="0"/>
              </a:spcBef>
              <a:spcAft>
                <a:spcPts val="0"/>
              </a:spcAft>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dirty="0"/>
              <a:t>1</a:t>
            </a:r>
          </a:p>
        </p:txBody>
      </p:sp>
      <p:sp>
        <p:nvSpPr>
          <p:cNvPr id="22" name="Text Placeholder 11"/>
          <p:cNvSpPr>
            <a:spLocks noGrp="1"/>
          </p:cNvSpPr>
          <p:nvPr>
            <p:ph type="body" sz="quarter" idx="24" hasCustomPrompt="1"/>
          </p:nvPr>
        </p:nvSpPr>
        <p:spPr>
          <a:xfrm>
            <a:off x="1136723" y="1891872"/>
            <a:ext cx="3249893" cy="365760"/>
          </a:xfrm>
        </p:spPr>
        <p:txBody>
          <a:bodyPr vert="horz" lIns="91440" tIns="45720" rIns="91440" bIns="45720" rtlCol="0">
            <a:noAutofit/>
          </a:bodyPr>
          <a:lstStyle>
            <a:lvl1pPr marL="457200" indent="-457200">
              <a:buFontTx/>
              <a:buNone/>
              <a:defRPr lang="en-US" sz="2000" dirty="0">
                <a:solidFill>
                  <a:schemeClr val="accent1"/>
                </a:solidFill>
                <a:latin typeface="Bebas Neue Bold" panose="020B0606020202050201" pitchFamily="34" charset="0"/>
              </a:defRPr>
            </a:lvl1pPr>
          </a:lstStyle>
          <a:p>
            <a:pPr marL="0" lvl="0" indent="0">
              <a:spcBef>
                <a:spcPts val="0"/>
              </a:spcBef>
              <a:buFontTx/>
              <a:buNone/>
            </a:pPr>
            <a:r>
              <a:rPr lang="en-US"/>
              <a:t>Title </a:t>
            </a:r>
            <a:r>
              <a:rPr lang="en-US" dirty="0"/>
              <a:t>Here</a:t>
            </a:r>
          </a:p>
        </p:txBody>
      </p:sp>
      <p:sp>
        <p:nvSpPr>
          <p:cNvPr id="26" name="Text Placeholder 13"/>
          <p:cNvSpPr>
            <a:spLocks noGrp="1"/>
          </p:cNvSpPr>
          <p:nvPr>
            <p:ph type="body" sz="quarter" idx="25" hasCustomPrompt="1"/>
          </p:nvPr>
        </p:nvSpPr>
        <p:spPr>
          <a:xfrm>
            <a:off x="1136723" y="2280021"/>
            <a:ext cx="3249893" cy="1661300"/>
          </a:xfrm>
        </p:spPr>
        <p:txBody>
          <a:bodyPr vert="horz" lIns="91440" tIns="45720" rIns="91440" bIns="45720" rtlCol="0">
            <a:normAutofit/>
          </a:bodyPr>
          <a:lstStyle>
            <a:lvl1pPr marL="0" indent="0">
              <a:buFontTx/>
              <a:buNone/>
              <a:defRPr lang="en-US" sz="1200" dirty="0" smtClean="0"/>
            </a:lvl1pPr>
          </a:lstStyle>
          <a:p>
            <a:pPr marL="0" lvl="0" indent="0">
              <a:spcBef>
                <a:spcPts val="0"/>
              </a:spcBef>
              <a:buFontTx/>
              <a:buNone/>
            </a:pPr>
            <a:r>
              <a:rPr lang="en-US" dirty="0"/>
              <a:t>Description</a:t>
            </a:r>
          </a:p>
        </p:txBody>
      </p:sp>
      <p:sp>
        <p:nvSpPr>
          <p:cNvPr id="28" name="Text Placeholder 11"/>
          <p:cNvSpPr>
            <a:spLocks noGrp="1"/>
          </p:cNvSpPr>
          <p:nvPr>
            <p:ph type="body" sz="quarter" idx="28" hasCustomPrompt="1"/>
          </p:nvPr>
        </p:nvSpPr>
        <p:spPr>
          <a:xfrm>
            <a:off x="4782294" y="1699419"/>
            <a:ext cx="609600" cy="1143149"/>
          </a:xfrm>
        </p:spPr>
        <p:txBody>
          <a:bodyPr vert="horz" lIns="91440" tIns="0" rIns="91440" bIns="0" rtlCol="0">
            <a:noAutofit/>
          </a:bodyPr>
          <a:lstStyle>
            <a:lvl1pPr marL="0" indent="0">
              <a:lnSpc>
                <a:spcPct val="100000"/>
              </a:lnSpc>
              <a:spcBef>
                <a:spcPts val="0"/>
              </a:spcBef>
              <a:spcAft>
                <a:spcPts val="0"/>
              </a:spcAft>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a:t>2</a:t>
            </a:r>
            <a:endParaRPr lang="en-US" dirty="0"/>
          </a:p>
        </p:txBody>
      </p:sp>
      <p:sp>
        <p:nvSpPr>
          <p:cNvPr id="29" name="Text Placeholder 11"/>
          <p:cNvSpPr>
            <a:spLocks noGrp="1"/>
          </p:cNvSpPr>
          <p:nvPr>
            <p:ph type="body" sz="quarter" idx="29" hasCustomPrompt="1"/>
          </p:nvPr>
        </p:nvSpPr>
        <p:spPr>
          <a:xfrm>
            <a:off x="5419873" y="1896055"/>
            <a:ext cx="3249893" cy="365760"/>
          </a:xfrm>
        </p:spPr>
        <p:txBody>
          <a:bodyPr vert="horz" lIns="91440" tIns="45720" rIns="91440" bIns="45720" rtlCol="0">
            <a:noAutofit/>
          </a:bodyPr>
          <a:lstStyle>
            <a:lvl1pPr>
              <a:buFontTx/>
              <a:buNone/>
              <a:defRPr lang="en-US" sz="2000" dirty="0">
                <a:solidFill>
                  <a:schemeClr val="accent1"/>
                </a:solidFill>
                <a:latin typeface="Bebas Neue Bold" panose="020B0606020202050201" pitchFamily="34" charset="0"/>
              </a:defRPr>
            </a:lvl1pPr>
          </a:lstStyle>
          <a:p>
            <a:pPr marL="0" lvl="0" indent="0">
              <a:spcBef>
                <a:spcPts val="0"/>
              </a:spcBef>
              <a:buFontTx/>
              <a:buNone/>
            </a:pPr>
            <a:r>
              <a:rPr lang="en-US"/>
              <a:t>Title </a:t>
            </a:r>
            <a:r>
              <a:rPr lang="en-US" dirty="0"/>
              <a:t>Here</a:t>
            </a:r>
          </a:p>
        </p:txBody>
      </p:sp>
      <p:sp>
        <p:nvSpPr>
          <p:cNvPr id="30" name="Text Placeholder 13"/>
          <p:cNvSpPr>
            <a:spLocks noGrp="1"/>
          </p:cNvSpPr>
          <p:nvPr>
            <p:ph type="body" sz="quarter" idx="30" hasCustomPrompt="1"/>
          </p:nvPr>
        </p:nvSpPr>
        <p:spPr>
          <a:xfrm>
            <a:off x="5419873" y="2280021"/>
            <a:ext cx="3249893" cy="1657117"/>
          </a:xfrm>
        </p:spPr>
        <p:txBody>
          <a:bodyPr vert="horz" lIns="91440" tIns="45720" rIns="91440" bIns="45720" rtlCol="0">
            <a:normAutofit/>
          </a:bodyPr>
          <a:lstStyle>
            <a:lvl1pPr marL="0" indent="0">
              <a:buFontTx/>
              <a:buNone/>
              <a:defRPr lang="en-US" sz="1200" dirty="0" smtClean="0"/>
            </a:lvl1pPr>
          </a:lstStyle>
          <a:p>
            <a:pPr marL="0" lvl="0" indent="0">
              <a:spcBef>
                <a:spcPts val="0"/>
              </a:spcBef>
              <a:buFontTx/>
              <a:buNone/>
            </a:pPr>
            <a:r>
              <a:rPr lang="en-US" dirty="0"/>
              <a:t>Description</a:t>
            </a:r>
          </a:p>
        </p:txBody>
      </p:sp>
    </p:spTree>
    <p:extLst>
      <p:ext uri="{BB962C8B-B14F-4D97-AF65-F5344CB8AC3E}">
        <p14:creationId xmlns:p14="http://schemas.microsoft.com/office/powerpoint/2010/main" val="2099267357"/>
      </p:ext>
    </p:extLst>
  </p:cSld>
  <p:clrMapOvr>
    <a:masterClrMapping/>
  </p:clrMapOvr>
  <p:extLst>
    <p:ext uri="{DCECCB84-F9BA-43D5-87BE-67443E8EF086}">
      <p15:sldGuideLst xmlns:p15="http://schemas.microsoft.com/office/powerpoint/2012/main">
        <p15:guide id="1" orient="horz" pos="1620">
          <p15:clr>
            <a:srgbClr val="FBAE40"/>
          </p15:clr>
        </p15:guide>
        <p15:guide id="2" pos="395">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Numbered content slide with imag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7" name="Picture Placeholder 2"/>
          <p:cNvSpPr>
            <a:spLocks noGrp="1"/>
          </p:cNvSpPr>
          <p:nvPr>
            <p:ph type="pic" sz="quarter" idx="25"/>
          </p:nvPr>
        </p:nvSpPr>
        <p:spPr>
          <a:xfrm>
            <a:off x="533398" y="1676400"/>
            <a:ext cx="8153402"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15" name="Text Placeholder 11"/>
          <p:cNvSpPr>
            <a:spLocks noGrp="1"/>
          </p:cNvSpPr>
          <p:nvPr>
            <p:ph type="body" sz="quarter" idx="28" hasCustomPrompt="1"/>
          </p:nvPr>
        </p:nvSpPr>
        <p:spPr>
          <a:xfrm>
            <a:off x="1066801" y="4022912"/>
            <a:ext cx="3209365"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16" name="Text Placeholder 13"/>
          <p:cNvSpPr>
            <a:spLocks noGrp="1"/>
          </p:cNvSpPr>
          <p:nvPr>
            <p:ph type="body" sz="quarter" idx="29" hasCustomPrompt="1"/>
          </p:nvPr>
        </p:nvSpPr>
        <p:spPr>
          <a:xfrm>
            <a:off x="1066801" y="4406537"/>
            <a:ext cx="3209365"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1" name="Text Placeholder 11"/>
          <p:cNvSpPr>
            <a:spLocks noGrp="1"/>
          </p:cNvSpPr>
          <p:nvPr>
            <p:ph type="body" sz="quarter" idx="31" hasCustomPrompt="1"/>
          </p:nvPr>
        </p:nvSpPr>
        <p:spPr>
          <a:xfrm>
            <a:off x="5334000" y="4022912"/>
            <a:ext cx="3200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22" name="Text Placeholder 13"/>
          <p:cNvSpPr>
            <a:spLocks noGrp="1"/>
          </p:cNvSpPr>
          <p:nvPr>
            <p:ph type="body" sz="quarter" idx="32" hasCustomPrompt="1"/>
          </p:nvPr>
        </p:nvSpPr>
        <p:spPr>
          <a:xfrm>
            <a:off x="5334000" y="4406537"/>
            <a:ext cx="3200400"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14" name="Text Placeholder 11"/>
          <p:cNvSpPr>
            <a:spLocks noGrp="1"/>
          </p:cNvSpPr>
          <p:nvPr>
            <p:ph type="body" sz="quarter" idx="19" hasCustomPrompt="1"/>
          </p:nvPr>
        </p:nvSpPr>
        <p:spPr>
          <a:xfrm>
            <a:off x="457200" y="3886051"/>
            <a:ext cx="609600" cy="1143149"/>
          </a:xfrm>
        </p:spPr>
        <p:txBody>
          <a:bodyPr vert="horz" lIns="91440" tIns="0" rIns="91440" bIns="0" rtlCol="0">
            <a:noAutofit/>
          </a:bodyPr>
          <a:lstStyle>
            <a:lvl1pPr marL="0" indent="0">
              <a:lnSpc>
                <a:spcPct val="100000"/>
              </a:lnSpc>
              <a:spcBef>
                <a:spcPts val="0"/>
              </a:spcBef>
              <a:spcAft>
                <a:spcPts val="0"/>
              </a:spcAft>
              <a:buFontTx/>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dirty="0"/>
              <a:t>1</a:t>
            </a:r>
          </a:p>
        </p:txBody>
      </p:sp>
      <p:sp>
        <p:nvSpPr>
          <p:cNvPr id="17" name="Text Placeholder 11"/>
          <p:cNvSpPr>
            <a:spLocks noGrp="1"/>
          </p:cNvSpPr>
          <p:nvPr>
            <p:ph type="body" sz="quarter" idx="33" hasCustomPrompt="1"/>
          </p:nvPr>
        </p:nvSpPr>
        <p:spPr>
          <a:xfrm>
            <a:off x="4724400" y="3886051"/>
            <a:ext cx="609600" cy="1143149"/>
          </a:xfrm>
        </p:spPr>
        <p:txBody>
          <a:bodyPr vert="horz" lIns="91440" tIns="0" rIns="91440" bIns="0" rtlCol="0">
            <a:noAutofit/>
          </a:bodyPr>
          <a:lstStyle>
            <a:lvl1pPr marL="0" indent="0">
              <a:lnSpc>
                <a:spcPct val="100000"/>
              </a:lnSpc>
              <a:spcBef>
                <a:spcPts val="0"/>
              </a:spcBef>
              <a:spcAft>
                <a:spcPts val="0"/>
              </a:spcAft>
              <a:buFontTx/>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a:t>2</a:t>
            </a:r>
            <a:endParaRPr lang="en-US" dirty="0"/>
          </a:p>
        </p:txBody>
      </p:sp>
    </p:spTree>
    <p:extLst>
      <p:ext uri="{BB962C8B-B14F-4D97-AF65-F5344CB8AC3E}">
        <p14:creationId xmlns:p14="http://schemas.microsoft.com/office/powerpoint/2010/main" val="13674567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haded textbox conten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0" y="1701800"/>
            <a:ext cx="2468880" cy="584200"/>
          </a:xfrm>
          <a:solidFill>
            <a:schemeClr val="accent1"/>
          </a:solidFill>
        </p:spPr>
        <p:txBody>
          <a:bodyPr tIns="45720" bIns="0" anchor="ctr" anchorCtr="0">
            <a:normAutofit/>
          </a:bodyPr>
          <a:lstStyle>
            <a:lvl1pPr marL="0" indent="0" algn="l">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a:t>
            </a:r>
            <a:r>
              <a:rPr lang="en-US"/>
              <a:t>to edit text</a:t>
            </a:r>
            <a:endParaRPr lang="en-US" dirty="0"/>
          </a:p>
        </p:txBody>
      </p:sp>
      <p:sp>
        <p:nvSpPr>
          <p:cNvPr id="14" name="Text Placeholder 13"/>
          <p:cNvSpPr>
            <a:spLocks noGrp="1"/>
          </p:cNvSpPr>
          <p:nvPr>
            <p:ph type="body" sz="quarter" idx="14"/>
          </p:nvPr>
        </p:nvSpPr>
        <p:spPr>
          <a:xfrm>
            <a:off x="533400" y="2311400"/>
            <a:ext cx="2468880" cy="3759200"/>
          </a:xfrm>
          <a:solidFill>
            <a:schemeClr val="tx1">
              <a:lumMod val="10000"/>
              <a:lumOff val="90000"/>
            </a:schemeClr>
          </a:solidFill>
        </p:spPr>
        <p:txBody>
          <a:bodyPr vert="horz" lIns="91440" tIns="45720" rIns="91440" bIns="45720" rtlCol="0">
            <a:normAutofit/>
          </a:bodyPr>
          <a:lstStyle>
            <a:lvl1pPr marL="0" indent="0">
              <a:spcBef>
                <a:spcPts val="0"/>
              </a:spcBef>
              <a:buFontTx/>
              <a:buNone/>
              <a:defRPr lang="en-US" sz="1200" dirty="0" smtClean="0">
                <a:solidFill>
                  <a:schemeClr val="tx1"/>
                </a:solidFill>
              </a:defRPr>
            </a:lvl1pPr>
            <a:lvl2pPr>
              <a:defRPr sz="1200"/>
            </a:lvl2pPr>
          </a:lstStyle>
          <a:p>
            <a:pPr marL="0" lvl="0" indent="0">
              <a:buFontTx/>
              <a:buNone/>
            </a:pPr>
            <a:r>
              <a:rPr lang="de-DE"/>
              <a:t>Mastertextformat bearbeiten</a:t>
            </a:r>
          </a:p>
          <a:p>
            <a:pPr marL="0" lvl="1" indent="0">
              <a:buFontTx/>
              <a:buNone/>
            </a:pPr>
            <a:r>
              <a:rPr lang="de-DE"/>
              <a:t>Zweite Ebene</a:t>
            </a:r>
          </a:p>
        </p:txBody>
      </p:sp>
      <p:sp>
        <p:nvSpPr>
          <p:cNvPr id="10" name="Text Placeholder 13"/>
          <p:cNvSpPr>
            <a:spLocks noGrp="1"/>
          </p:cNvSpPr>
          <p:nvPr>
            <p:ph type="body" sz="quarter" idx="15"/>
          </p:nvPr>
        </p:nvSpPr>
        <p:spPr>
          <a:xfrm>
            <a:off x="3360549" y="2311400"/>
            <a:ext cx="2468880" cy="3759200"/>
          </a:xfrm>
          <a:solidFill>
            <a:schemeClr val="tx1">
              <a:lumMod val="10000"/>
              <a:lumOff val="90000"/>
            </a:schemeClr>
          </a:solidFill>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11" name="Text Placeholder 11"/>
          <p:cNvSpPr>
            <a:spLocks noGrp="1"/>
          </p:cNvSpPr>
          <p:nvPr>
            <p:ph type="body" sz="quarter" idx="16" hasCustomPrompt="1"/>
          </p:nvPr>
        </p:nvSpPr>
        <p:spPr>
          <a:xfrm>
            <a:off x="3360549" y="1701800"/>
            <a:ext cx="2468880" cy="584200"/>
          </a:xfrm>
          <a:solidFill>
            <a:schemeClr val="accent1"/>
          </a:solidFill>
        </p:spPr>
        <p:txBody>
          <a:bodyPr tIns="45720" bIns="0" anchor="ctr" anchorCtr="0">
            <a:normAutofit/>
          </a:bodyPr>
          <a:lstStyle>
            <a:lvl1pPr marL="0" indent="0" algn="l">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23" name="Text Placeholder 13"/>
          <p:cNvSpPr>
            <a:spLocks noGrp="1"/>
          </p:cNvSpPr>
          <p:nvPr>
            <p:ph type="body" sz="quarter" idx="23"/>
          </p:nvPr>
        </p:nvSpPr>
        <p:spPr>
          <a:xfrm>
            <a:off x="6187698" y="2332669"/>
            <a:ext cx="2468880" cy="3737931"/>
          </a:xfrm>
          <a:solidFill>
            <a:schemeClr val="tx1">
              <a:lumMod val="10000"/>
              <a:lumOff val="90000"/>
            </a:schemeClr>
          </a:solidFill>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26" name="Text Placeholder 11"/>
          <p:cNvSpPr>
            <a:spLocks noGrp="1"/>
          </p:cNvSpPr>
          <p:nvPr>
            <p:ph type="body" sz="quarter" idx="24" hasCustomPrompt="1"/>
          </p:nvPr>
        </p:nvSpPr>
        <p:spPr>
          <a:xfrm>
            <a:off x="6187698" y="1723069"/>
            <a:ext cx="2468880" cy="584200"/>
          </a:xfrm>
          <a:solidFill>
            <a:schemeClr val="accent1"/>
          </a:solidFill>
        </p:spPr>
        <p:txBody>
          <a:bodyPr tIns="45720" bIns="0" anchor="ctr" anchorCtr="0">
            <a:normAutofit/>
          </a:bodyPr>
          <a:lstStyle>
            <a:lvl1pPr marL="0" indent="0" algn="l">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Tree>
    <p:extLst>
      <p:ext uri="{BB962C8B-B14F-4D97-AF65-F5344CB8AC3E}">
        <p14:creationId xmlns:p14="http://schemas.microsoft.com/office/powerpoint/2010/main" val="2260000481"/>
      </p:ext>
    </p:extLst>
  </p:cSld>
  <p:clrMapOvr>
    <a:masterClrMapping/>
  </p:clrMapOvr>
  <p:extLst>
    <p:ext uri="{DCECCB84-F9BA-43D5-87BE-67443E8EF086}">
      <p15:sldGuideLst xmlns:p15="http://schemas.microsoft.com/office/powerpoint/2012/main">
        <p15:guide id="1" orient="horz" pos="804">
          <p15:clr>
            <a:srgbClr val="FBAE40"/>
          </p15:clr>
        </p15:guide>
        <p15:guide id="2" pos="288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icture gallery">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4" name="Picture Placeholder 3"/>
          <p:cNvSpPr>
            <a:spLocks noGrp="1"/>
          </p:cNvSpPr>
          <p:nvPr>
            <p:ph type="pic" sz="quarter" idx="15"/>
          </p:nvPr>
        </p:nvSpPr>
        <p:spPr>
          <a:xfrm>
            <a:off x="692151" y="2438400"/>
            <a:ext cx="1254800" cy="1413933"/>
          </a:xfrm>
        </p:spPr>
        <p:txBody>
          <a:bodyPr/>
          <a:lstStyle>
            <a:lvl1pPr marL="0" indent="0">
              <a:buNone/>
              <a:defRPr/>
            </a:lvl1pPr>
          </a:lstStyle>
          <a:p>
            <a:r>
              <a:rPr lang="de-DE" dirty="0"/>
              <a:t>Bild durch Klicken auf Symbol hinzufügen</a:t>
            </a:r>
            <a:endParaRPr lang="en-US" dirty="0"/>
          </a:p>
        </p:txBody>
      </p:sp>
      <p:sp>
        <p:nvSpPr>
          <p:cNvPr id="14" name="Picture Placeholder 3"/>
          <p:cNvSpPr>
            <a:spLocks noGrp="1"/>
          </p:cNvSpPr>
          <p:nvPr>
            <p:ph type="pic" sz="quarter" idx="16"/>
          </p:nvPr>
        </p:nvSpPr>
        <p:spPr>
          <a:xfrm>
            <a:off x="2312989" y="2438400"/>
            <a:ext cx="1254799" cy="1413933"/>
          </a:xfrm>
        </p:spPr>
        <p:txBody>
          <a:bodyPr/>
          <a:lstStyle>
            <a:lvl1pPr marL="0" indent="0">
              <a:buNone/>
              <a:defRPr/>
            </a:lvl1pPr>
          </a:lstStyle>
          <a:p>
            <a:r>
              <a:rPr lang="de-DE" dirty="0"/>
              <a:t>Bild durch Klicken auf Symbol hinzufügen</a:t>
            </a:r>
            <a:endParaRPr lang="en-US" dirty="0"/>
          </a:p>
        </p:txBody>
      </p:sp>
      <p:sp>
        <p:nvSpPr>
          <p:cNvPr id="16" name="Picture Placeholder 3"/>
          <p:cNvSpPr>
            <a:spLocks noGrp="1"/>
          </p:cNvSpPr>
          <p:nvPr>
            <p:ph type="pic" sz="quarter" idx="17"/>
          </p:nvPr>
        </p:nvSpPr>
        <p:spPr>
          <a:xfrm>
            <a:off x="7159626" y="2438400"/>
            <a:ext cx="1254800" cy="1413933"/>
          </a:xfrm>
        </p:spPr>
        <p:txBody>
          <a:bodyPr/>
          <a:lstStyle>
            <a:lvl1pPr marL="0" indent="0">
              <a:buNone/>
              <a:defRPr/>
            </a:lvl1pPr>
          </a:lstStyle>
          <a:p>
            <a:r>
              <a:rPr lang="de-DE" dirty="0"/>
              <a:t>Bild durch Klicken auf Symbol hinzufügen</a:t>
            </a:r>
            <a:endParaRPr lang="en-US" dirty="0"/>
          </a:p>
        </p:txBody>
      </p:sp>
      <p:sp>
        <p:nvSpPr>
          <p:cNvPr id="17" name="Picture Placeholder 3"/>
          <p:cNvSpPr>
            <a:spLocks noGrp="1"/>
          </p:cNvSpPr>
          <p:nvPr>
            <p:ph type="pic" sz="quarter" idx="18"/>
          </p:nvPr>
        </p:nvSpPr>
        <p:spPr>
          <a:xfrm>
            <a:off x="3933825" y="2438400"/>
            <a:ext cx="1246726" cy="1413933"/>
          </a:xfrm>
        </p:spPr>
        <p:txBody>
          <a:bodyPr/>
          <a:lstStyle>
            <a:lvl1pPr marL="0" indent="0">
              <a:buNone/>
              <a:defRPr/>
            </a:lvl1pPr>
          </a:lstStyle>
          <a:p>
            <a:r>
              <a:rPr lang="de-DE" dirty="0"/>
              <a:t>Bild durch Klicken auf Symbol hinzufügen</a:t>
            </a:r>
            <a:endParaRPr lang="en-US" dirty="0"/>
          </a:p>
        </p:txBody>
      </p:sp>
      <p:sp>
        <p:nvSpPr>
          <p:cNvPr id="18" name="Picture Placeholder 3"/>
          <p:cNvSpPr>
            <a:spLocks noGrp="1"/>
          </p:cNvSpPr>
          <p:nvPr>
            <p:ph type="pic" sz="quarter" idx="19"/>
          </p:nvPr>
        </p:nvSpPr>
        <p:spPr>
          <a:xfrm>
            <a:off x="5546726" y="2438400"/>
            <a:ext cx="1256414" cy="1413933"/>
          </a:xfrm>
        </p:spPr>
        <p:txBody>
          <a:bodyPr/>
          <a:lstStyle>
            <a:lvl1pPr marL="0" indent="0">
              <a:buNone/>
              <a:defRPr/>
            </a:lvl1pPr>
          </a:lstStyle>
          <a:p>
            <a:r>
              <a:rPr lang="de-DE" dirty="0"/>
              <a:t>Bild durch Klicken auf Symbol hinzufügen</a:t>
            </a:r>
            <a:endParaRPr lang="en-US" dirty="0"/>
          </a:p>
        </p:txBody>
      </p:sp>
    </p:spTree>
    <p:extLst>
      <p:ext uri="{BB962C8B-B14F-4D97-AF65-F5344CB8AC3E}">
        <p14:creationId xmlns:p14="http://schemas.microsoft.com/office/powerpoint/2010/main" val="309376410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Our Strategy">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7" name="Oval 26"/>
          <p:cNvSpPr/>
          <p:nvPr userDrawn="1"/>
        </p:nvSpPr>
        <p:spPr>
          <a:xfrm>
            <a:off x="609600" y="1812207"/>
            <a:ext cx="2133600" cy="2130552"/>
          </a:xfrm>
          <a:prstGeom prst="ellipse">
            <a:avLst/>
          </a:pr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1" name="Oval 30"/>
          <p:cNvSpPr/>
          <p:nvPr userDrawn="1"/>
        </p:nvSpPr>
        <p:spPr>
          <a:xfrm>
            <a:off x="2540000" y="1812207"/>
            <a:ext cx="2133600" cy="2130552"/>
          </a:xfrm>
          <a:prstGeom prst="ellipse">
            <a:avLst/>
          </a:prstGeom>
          <a:solidFill>
            <a:schemeClr val="accent3">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2" name="Oval 31"/>
          <p:cNvSpPr/>
          <p:nvPr userDrawn="1"/>
        </p:nvSpPr>
        <p:spPr>
          <a:xfrm>
            <a:off x="4470400" y="1812207"/>
            <a:ext cx="2133600" cy="2130552"/>
          </a:xfrm>
          <a:prstGeom prst="ellipse">
            <a:avLst/>
          </a:prstGeom>
          <a:solidFill>
            <a:schemeClr val="accent4">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3" name="Oval 32"/>
          <p:cNvSpPr/>
          <p:nvPr userDrawn="1"/>
        </p:nvSpPr>
        <p:spPr>
          <a:xfrm>
            <a:off x="6406243" y="1812207"/>
            <a:ext cx="2133600" cy="2130552"/>
          </a:xfrm>
          <a:prstGeom prst="ellipse">
            <a:avLst/>
          </a:prstGeom>
          <a:solidFill>
            <a:schemeClr val="bg2">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4" name="Text Placeholder 13"/>
          <p:cNvSpPr>
            <a:spLocks noGrp="1"/>
          </p:cNvSpPr>
          <p:nvPr>
            <p:ph type="body" sz="quarter" idx="14" hasCustomPrompt="1"/>
          </p:nvPr>
        </p:nvSpPr>
        <p:spPr>
          <a:xfrm>
            <a:off x="958916" y="2750118"/>
            <a:ext cx="1434968" cy="1288482"/>
          </a:xfrm>
        </p:spPr>
        <p:txBody>
          <a:bodyPr vert="horz" lIns="0" tIns="45720" rIns="0" bIns="45720" rtlCol="0">
            <a:normAutofit/>
          </a:bodyPr>
          <a:lstStyle>
            <a:lvl1pPr marL="0" indent="0" algn="ctr">
              <a:spcBef>
                <a:spcPts val="0"/>
              </a:spcBef>
              <a:buFontTx/>
              <a:buNone/>
              <a:defRPr lang="en-US" sz="1200" dirty="0" smtClean="0">
                <a:solidFill>
                  <a:schemeClr val="bg1"/>
                </a:solidFill>
              </a:defRPr>
            </a:lvl1pPr>
          </a:lstStyle>
          <a:p>
            <a:pPr marL="0" lvl="0" indent="0">
              <a:buFontTx/>
              <a:buNone/>
            </a:pPr>
            <a:r>
              <a:rPr lang="en-US" dirty="0"/>
              <a:t>Description</a:t>
            </a:r>
          </a:p>
        </p:txBody>
      </p:sp>
      <p:sp>
        <p:nvSpPr>
          <p:cNvPr id="28" name="Text Placeholder 13"/>
          <p:cNvSpPr>
            <a:spLocks noGrp="1"/>
          </p:cNvSpPr>
          <p:nvPr>
            <p:ph type="body" sz="quarter" idx="22" hasCustomPrompt="1"/>
          </p:nvPr>
        </p:nvSpPr>
        <p:spPr>
          <a:xfrm>
            <a:off x="4813432" y="2750118"/>
            <a:ext cx="1434968" cy="1288482"/>
          </a:xfrm>
        </p:spPr>
        <p:txBody>
          <a:bodyPr vert="horz" lIns="0" tIns="45720" rIns="0" bIns="45720" rtlCol="0">
            <a:normAutofit/>
          </a:bodyPr>
          <a:lstStyle>
            <a:lvl1pPr marL="0" indent="0" algn="ctr">
              <a:spcBef>
                <a:spcPts val="0"/>
              </a:spcBef>
              <a:buFontTx/>
              <a:buNone/>
              <a:defRPr lang="en-US" sz="1200" dirty="0" smtClean="0">
                <a:solidFill>
                  <a:schemeClr val="bg1"/>
                </a:solidFill>
              </a:defRPr>
            </a:lvl1pPr>
          </a:lstStyle>
          <a:p>
            <a:pPr marL="0" lvl="0" indent="0">
              <a:buFontTx/>
              <a:buNone/>
            </a:pPr>
            <a:r>
              <a:rPr lang="en-US" dirty="0"/>
              <a:t>Description</a:t>
            </a:r>
          </a:p>
        </p:txBody>
      </p:sp>
      <p:sp>
        <p:nvSpPr>
          <p:cNvPr id="30" name="Text Placeholder 13"/>
          <p:cNvSpPr>
            <a:spLocks noGrp="1"/>
          </p:cNvSpPr>
          <p:nvPr>
            <p:ph type="body" sz="quarter" idx="24" hasCustomPrompt="1"/>
          </p:nvPr>
        </p:nvSpPr>
        <p:spPr>
          <a:xfrm>
            <a:off x="2889316" y="2724718"/>
            <a:ext cx="1434968" cy="1288482"/>
          </a:xfrm>
        </p:spPr>
        <p:txBody>
          <a:bodyPr vert="horz" lIns="0" tIns="45720" rIns="0" bIns="45720" rtlCol="0">
            <a:normAutofit/>
          </a:bodyPr>
          <a:lstStyle>
            <a:lvl1pPr marL="0" indent="0" algn="ctr">
              <a:spcBef>
                <a:spcPts val="0"/>
              </a:spcBef>
              <a:buFontTx/>
              <a:buNone/>
              <a:defRPr lang="en-US" sz="1200" dirty="0" smtClean="0">
                <a:solidFill>
                  <a:schemeClr val="bg1"/>
                </a:solidFill>
              </a:defRPr>
            </a:lvl1pPr>
          </a:lstStyle>
          <a:p>
            <a:pPr marL="0" lvl="0" indent="0">
              <a:buFontTx/>
              <a:buNone/>
            </a:pPr>
            <a:r>
              <a:rPr lang="en-US" dirty="0"/>
              <a:t>Description</a:t>
            </a:r>
          </a:p>
        </p:txBody>
      </p:sp>
      <p:sp>
        <p:nvSpPr>
          <p:cNvPr id="34" name="Text Placeholder 13"/>
          <p:cNvSpPr>
            <a:spLocks noGrp="1"/>
          </p:cNvSpPr>
          <p:nvPr>
            <p:ph type="body" sz="quarter" idx="25" hasCustomPrompt="1"/>
          </p:nvPr>
        </p:nvSpPr>
        <p:spPr>
          <a:xfrm>
            <a:off x="6755559" y="2654276"/>
            <a:ext cx="1434968" cy="1384323"/>
          </a:xfrm>
        </p:spPr>
        <p:txBody>
          <a:bodyPr vert="horz" lIns="0" tIns="45720" rIns="0" bIns="45720" rtlCol="0">
            <a:normAutofit/>
          </a:bodyPr>
          <a:lstStyle>
            <a:lvl1pPr marL="0" indent="0" algn="ctr">
              <a:spcBef>
                <a:spcPts val="0"/>
              </a:spcBef>
              <a:buFontTx/>
              <a:buNone/>
              <a:defRPr lang="en-US" sz="1200" dirty="0" smtClean="0">
                <a:solidFill>
                  <a:schemeClr val="bg1"/>
                </a:solidFill>
              </a:defRPr>
            </a:lvl1pPr>
          </a:lstStyle>
          <a:p>
            <a:pPr marL="0" lvl="0" indent="0">
              <a:buFontTx/>
              <a:buNone/>
            </a:pPr>
            <a:r>
              <a:rPr lang="en-US" dirty="0"/>
              <a:t>Description</a:t>
            </a:r>
          </a:p>
        </p:txBody>
      </p:sp>
      <p:sp>
        <p:nvSpPr>
          <p:cNvPr id="35" name="Text Placeholder 11"/>
          <p:cNvSpPr>
            <a:spLocks noGrp="1"/>
          </p:cNvSpPr>
          <p:nvPr>
            <p:ph type="body" sz="quarter" idx="13" hasCustomPrompt="1"/>
          </p:nvPr>
        </p:nvSpPr>
        <p:spPr>
          <a:xfrm>
            <a:off x="935085" y="2053673"/>
            <a:ext cx="1482633" cy="391645"/>
          </a:xfrm>
        </p:spPr>
        <p:txBody>
          <a:bodyPr>
            <a:no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36" name="Text Placeholder 11"/>
          <p:cNvSpPr>
            <a:spLocks noGrp="1"/>
          </p:cNvSpPr>
          <p:nvPr>
            <p:ph type="body" sz="quarter" idx="21" hasCustomPrompt="1"/>
          </p:nvPr>
        </p:nvSpPr>
        <p:spPr>
          <a:xfrm>
            <a:off x="4795885" y="2053673"/>
            <a:ext cx="1482633" cy="391645"/>
          </a:xfrm>
        </p:spPr>
        <p:txBody>
          <a:bodyPr>
            <a:no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7" name="Text Placeholder 11"/>
          <p:cNvSpPr>
            <a:spLocks noGrp="1"/>
          </p:cNvSpPr>
          <p:nvPr>
            <p:ph type="body" sz="quarter" idx="23" hasCustomPrompt="1"/>
          </p:nvPr>
        </p:nvSpPr>
        <p:spPr>
          <a:xfrm>
            <a:off x="2873829" y="2053673"/>
            <a:ext cx="1482633" cy="391645"/>
          </a:xfrm>
        </p:spPr>
        <p:txBody>
          <a:bodyPr>
            <a:no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8" name="Text Placeholder 11"/>
          <p:cNvSpPr>
            <a:spLocks noGrp="1"/>
          </p:cNvSpPr>
          <p:nvPr>
            <p:ph type="body" sz="quarter" idx="26" hasCustomPrompt="1"/>
          </p:nvPr>
        </p:nvSpPr>
        <p:spPr>
          <a:xfrm>
            <a:off x="6731728" y="2053673"/>
            <a:ext cx="1482633" cy="391645"/>
          </a:xfrm>
        </p:spPr>
        <p:txBody>
          <a:bodyPr>
            <a:no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41" name="Text Placeholder 13"/>
          <p:cNvSpPr>
            <a:spLocks noGrp="1"/>
          </p:cNvSpPr>
          <p:nvPr>
            <p:ph type="body" sz="quarter" idx="27"/>
          </p:nvPr>
        </p:nvSpPr>
        <p:spPr>
          <a:xfrm>
            <a:off x="533400" y="4222158"/>
            <a:ext cx="8153400" cy="1873841"/>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200" kern="1200" dirty="0" smtClean="0">
                <a:solidFill>
                  <a:schemeClr val="tx1"/>
                </a:solidFill>
                <a:latin typeface="+mn-lt"/>
                <a:ea typeface="+mn-ea"/>
                <a:cs typeface="+mn-cs"/>
              </a:defRPr>
            </a:lvl2pPr>
            <a:lvl3pPr marL="914400" indent="0">
              <a:buFontTx/>
              <a:buNone/>
              <a:defRPr lang="en-US" sz="1200" kern="1200" dirty="0" smtClean="0">
                <a:solidFill>
                  <a:schemeClr val="tx1"/>
                </a:solidFill>
                <a:latin typeface="+mn-lt"/>
                <a:ea typeface="+mn-ea"/>
                <a:cs typeface="+mn-cs"/>
              </a:defRPr>
            </a:lvl3pPr>
            <a:lvl4pPr marL="1371600" indent="0">
              <a:buFontTx/>
              <a:buNone/>
              <a:defRPr lang="en-US" sz="1200" kern="1200" dirty="0" smtClean="0">
                <a:solidFill>
                  <a:schemeClr val="tx1"/>
                </a:solidFill>
                <a:latin typeface="+mn-lt"/>
                <a:ea typeface="+mn-ea"/>
                <a:cs typeface="+mn-cs"/>
              </a:defRPr>
            </a:lvl4pPr>
            <a:lvl5pPr marL="1828800" indent="0">
              <a:buFontTx/>
              <a:buNone/>
              <a:defRPr lang="en-US" sz="12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Tree>
    <p:extLst>
      <p:ext uri="{BB962C8B-B14F-4D97-AF65-F5344CB8AC3E}">
        <p14:creationId xmlns:p14="http://schemas.microsoft.com/office/powerpoint/2010/main" val="177391331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ntact us with image">
    <p:spTree>
      <p:nvGrpSpPr>
        <p:cNvPr id="1" name=""/>
        <p:cNvGrpSpPr/>
        <p:nvPr/>
      </p:nvGrpSpPr>
      <p:grpSpPr>
        <a:xfrm>
          <a:off x="0" y="0"/>
          <a:ext cx="0" cy="0"/>
          <a:chOff x="0" y="0"/>
          <a:chExt cx="0" cy="0"/>
        </a:xfrm>
      </p:grpSpPr>
      <p:sp>
        <p:nvSpPr>
          <p:cNvPr id="5" name="Picture Placeholder 5"/>
          <p:cNvSpPr>
            <a:spLocks noGrp="1"/>
          </p:cNvSpPr>
          <p:nvPr>
            <p:ph type="pic" sz="quarter" idx="10" hasCustomPrompt="1"/>
          </p:nvPr>
        </p:nvSpPr>
        <p:spPr>
          <a:xfrm>
            <a:off x="609600" y="381001"/>
            <a:ext cx="7924800" cy="2395868"/>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en-US" dirty="0"/>
              <a:t>IMAGE</a:t>
            </a:r>
          </a:p>
        </p:txBody>
      </p:sp>
      <p:sp>
        <p:nvSpPr>
          <p:cNvPr id="2" name="Title 1"/>
          <p:cNvSpPr>
            <a:spLocks noGrp="1"/>
          </p:cNvSpPr>
          <p:nvPr>
            <p:ph type="ctrTitle" hasCustomPrompt="1"/>
          </p:nvPr>
        </p:nvSpPr>
        <p:spPr>
          <a:xfrm>
            <a:off x="535172" y="3004458"/>
            <a:ext cx="6627628" cy="1151292"/>
          </a:xfrm>
        </p:spPr>
        <p:txBody>
          <a:bodyPr/>
          <a:lstStyle>
            <a:lvl1pPr algn="l">
              <a:defRPr baseline="0"/>
            </a:lvl1pPr>
          </a:lstStyle>
          <a:p>
            <a:r>
              <a:rPr lang="en-US"/>
              <a:t>CONTACT US</a:t>
            </a:r>
            <a:endParaRPr lang="en-US" dirty="0"/>
          </a:p>
        </p:txBody>
      </p:sp>
      <p:sp>
        <p:nvSpPr>
          <p:cNvPr id="15" name="Text Placeholder 36"/>
          <p:cNvSpPr>
            <a:spLocks noGrp="1"/>
          </p:cNvSpPr>
          <p:nvPr>
            <p:ph type="body" sz="quarter" idx="16"/>
          </p:nvPr>
        </p:nvSpPr>
        <p:spPr>
          <a:xfrm>
            <a:off x="535172" y="4220026"/>
            <a:ext cx="6627628" cy="1495965"/>
          </a:xfrm>
        </p:spPr>
        <p:txBody>
          <a:bodyPr>
            <a:noAutofit/>
          </a:bodyPr>
          <a:lstStyle>
            <a:lvl1pPr marL="0" indent="0">
              <a:lnSpc>
                <a:spcPct val="100000"/>
              </a:lnSpc>
              <a:buFontTx/>
              <a:buNone/>
              <a:defRPr sz="1200">
                <a:solidFill>
                  <a:schemeClr val="tx1"/>
                </a:solidFill>
              </a:defRPr>
            </a:lvl1pPr>
          </a:lstStyle>
          <a:p>
            <a:pPr lvl="0"/>
            <a:r>
              <a:rPr lang="de-DE"/>
              <a:t>Mastertextformat bearbeiten</a:t>
            </a:r>
          </a:p>
        </p:txBody>
      </p:sp>
      <p:cxnSp>
        <p:nvCxnSpPr>
          <p:cNvPr id="18" name="Straight Connector 17"/>
          <p:cNvCxnSpPr/>
          <p:nvPr userDrawn="1"/>
        </p:nvCxnSpPr>
        <p:spPr>
          <a:xfrm>
            <a:off x="594360" y="4161970"/>
            <a:ext cx="7955280"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Text Placeholder 7"/>
          <p:cNvSpPr>
            <a:spLocks noGrp="1"/>
          </p:cNvSpPr>
          <p:nvPr>
            <p:ph type="body" sz="quarter" idx="18" hasCustomPrompt="1"/>
          </p:nvPr>
        </p:nvSpPr>
        <p:spPr>
          <a:xfrm>
            <a:off x="818627" y="5855207"/>
            <a:ext cx="2336195" cy="466433"/>
          </a:xfrm>
        </p:spPr>
        <p:txBody>
          <a:bodyPr>
            <a:normAutofit/>
          </a:bodyPr>
          <a:lstStyle>
            <a:lvl1pPr marL="0" indent="0">
              <a:lnSpc>
                <a:spcPct val="110000"/>
              </a:lnSpc>
              <a:spcBef>
                <a:spcPts val="0"/>
              </a:spcBef>
              <a:buFontTx/>
              <a:buNone/>
              <a:defRPr sz="1200">
                <a:solidFill>
                  <a:srgbClr val="58585A"/>
                </a:solidFill>
                <a:latin typeface="+mn-lt"/>
                <a:ea typeface="Open Sans" panose="020B0606030504020204" pitchFamily="34" charset="0"/>
                <a:cs typeface="Open Sans" panose="020B0606030504020204" pitchFamily="34" charset="0"/>
              </a:defRPr>
            </a:lvl1pPr>
          </a:lstStyle>
          <a:p>
            <a:pPr lvl="0"/>
            <a:r>
              <a:rPr lang="en-US" dirty="0"/>
              <a:t>Facebook page</a:t>
            </a:r>
          </a:p>
        </p:txBody>
      </p:sp>
      <p:sp>
        <p:nvSpPr>
          <p:cNvPr id="22" name="Text Placeholder 7"/>
          <p:cNvSpPr>
            <a:spLocks noGrp="1"/>
          </p:cNvSpPr>
          <p:nvPr>
            <p:ph type="body" sz="quarter" idx="19" hasCustomPrompt="1"/>
          </p:nvPr>
        </p:nvSpPr>
        <p:spPr>
          <a:xfrm>
            <a:off x="3408906" y="5858167"/>
            <a:ext cx="2393179" cy="466433"/>
          </a:xfrm>
        </p:spPr>
        <p:txBody>
          <a:bodyPr>
            <a:normAutofit/>
          </a:bodyPr>
          <a:lstStyle>
            <a:lvl1pPr marL="0" indent="0">
              <a:lnSpc>
                <a:spcPct val="110000"/>
              </a:lnSpc>
              <a:spcBef>
                <a:spcPts val="0"/>
              </a:spcBef>
              <a:buFontTx/>
              <a:buNone/>
              <a:defRPr sz="1200">
                <a:solidFill>
                  <a:srgbClr val="58585A"/>
                </a:solidFill>
                <a:latin typeface="+mn-lt"/>
                <a:ea typeface="Open Sans" panose="020B0606030504020204" pitchFamily="34" charset="0"/>
                <a:cs typeface="Open Sans" panose="020B0606030504020204" pitchFamily="34" charset="0"/>
              </a:defRPr>
            </a:lvl1pPr>
          </a:lstStyle>
          <a:p>
            <a:pPr lvl="0"/>
            <a:r>
              <a:rPr lang="en-US" dirty="0"/>
              <a:t>Twitter page</a:t>
            </a:r>
          </a:p>
        </p:txBody>
      </p:sp>
      <p:sp useBgFill="1">
        <p:nvSpPr>
          <p:cNvPr id="23" name="Rectangle 22"/>
          <p:cNvSpPr/>
          <p:nvPr userDrawn="1"/>
        </p:nvSpPr>
        <p:spPr>
          <a:xfrm>
            <a:off x="152400" y="381000"/>
            <a:ext cx="3048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0" name="Freeform 97"/>
          <p:cNvSpPr>
            <a:spLocks noChangeAspect="1" noEditPoints="1"/>
          </p:cNvSpPr>
          <p:nvPr userDrawn="1"/>
        </p:nvSpPr>
        <p:spPr bwMode="auto">
          <a:xfrm>
            <a:off x="3250835" y="5903527"/>
            <a:ext cx="154013" cy="154013"/>
          </a:xfrm>
          <a:custGeom>
            <a:avLst/>
            <a:gdLst>
              <a:gd name="T0" fmla="*/ 19040 w 22854"/>
              <a:gd name="T1" fmla="*/ 7172 h 22880"/>
              <a:gd name="T2" fmla="*/ 17254 w 22854"/>
              <a:gd name="T3" fmla="*/ 7680 h 22880"/>
              <a:gd name="T4" fmla="*/ 18640 w 22854"/>
              <a:gd name="T5" fmla="*/ 5946 h 22880"/>
              <a:gd name="T6" fmla="*/ 16640 w 22854"/>
              <a:gd name="T7" fmla="*/ 6692 h 22880"/>
              <a:gd name="T8" fmla="*/ 14374 w 22854"/>
              <a:gd name="T9" fmla="*/ 5732 h 22880"/>
              <a:gd name="T10" fmla="*/ 12160 w 22854"/>
              <a:gd name="T11" fmla="*/ 6640 h 22880"/>
              <a:gd name="T12" fmla="*/ 11226 w 22854"/>
              <a:gd name="T13" fmla="*/ 8852 h 22880"/>
              <a:gd name="T14" fmla="*/ 11306 w 22854"/>
              <a:gd name="T15" fmla="*/ 9572 h 22880"/>
              <a:gd name="T16" fmla="*/ 7706 w 22854"/>
              <a:gd name="T17" fmla="*/ 8586 h 22880"/>
              <a:gd name="T18" fmla="*/ 4854 w 22854"/>
              <a:gd name="T19" fmla="*/ 6292 h 22880"/>
              <a:gd name="T20" fmla="*/ 4426 w 22854"/>
              <a:gd name="T21" fmla="*/ 7866 h 22880"/>
              <a:gd name="T22" fmla="*/ 5786 w 22854"/>
              <a:gd name="T23" fmla="*/ 10480 h 22880"/>
              <a:gd name="T24" fmla="*/ 4294 w 22854"/>
              <a:gd name="T25" fmla="*/ 10080 h 22880"/>
              <a:gd name="T26" fmla="*/ 4294 w 22854"/>
              <a:gd name="T27" fmla="*/ 10106 h 22880"/>
              <a:gd name="T28" fmla="*/ 5040 w 22854"/>
              <a:gd name="T29" fmla="*/ 12106 h 22880"/>
              <a:gd name="T30" fmla="*/ 6854 w 22854"/>
              <a:gd name="T31" fmla="*/ 13172 h 22880"/>
              <a:gd name="T32" fmla="*/ 6106 w 22854"/>
              <a:gd name="T33" fmla="*/ 13306 h 22880"/>
              <a:gd name="T34" fmla="*/ 5520 w 22854"/>
              <a:gd name="T35" fmla="*/ 13226 h 22880"/>
              <a:gd name="T36" fmla="*/ 6640 w 22854"/>
              <a:gd name="T37" fmla="*/ 14800 h 22880"/>
              <a:gd name="T38" fmla="*/ 8426 w 22854"/>
              <a:gd name="T39" fmla="*/ 15412 h 22880"/>
              <a:gd name="T40" fmla="*/ 4560 w 22854"/>
              <a:gd name="T41" fmla="*/ 16746 h 22880"/>
              <a:gd name="T42" fmla="*/ 3814 w 22854"/>
              <a:gd name="T43" fmla="*/ 16692 h 22880"/>
              <a:gd name="T44" fmla="*/ 8614 w 22854"/>
              <a:gd name="T45" fmla="*/ 18106 h 22880"/>
              <a:gd name="T46" fmla="*/ 11734 w 22854"/>
              <a:gd name="T47" fmla="*/ 17572 h 22880"/>
              <a:gd name="T48" fmla="*/ 14240 w 22854"/>
              <a:gd name="T49" fmla="*/ 16160 h 22880"/>
              <a:gd name="T50" fmla="*/ 16026 w 22854"/>
              <a:gd name="T51" fmla="*/ 14132 h 22880"/>
              <a:gd name="T52" fmla="*/ 17146 w 22854"/>
              <a:gd name="T53" fmla="*/ 11706 h 22880"/>
              <a:gd name="T54" fmla="*/ 17494 w 22854"/>
              <a:gd name="T55" fmla="*/ 9200 h 22880"/>
              <a:gd name="T56" fmla="*/ 17494 w 22854"/>
              <a:gd name="T57" fmla="*/ 8800 h 22880"/>
              <a:gd name="T58" fmla="*/ 19040 w 22854"/>
              <a:gd name="T59" fmla="*/ 7172 h 22880"/>
              <a:gd name="T60" fmla="*/ 22854 w 22854"/>
              <a:gd name="T61" fmla="*/ 4292 h 22880"/>
              <a:gd name="T62" fmla="*/ 22854 w 22854"/>
              <a:gd name="T63" fmla="*/ 18586 h 22880"/>
              <a:gd name="T64" fmla="*/ 21600 w 22854"/>
              <a:gd name="T65" fmla="*/ 21600 h 22880"/>
              <a:gd name="T66" fmla="*/ 18560 w 22854"/>
              <a:gd name="T67" fmla="*/ 22880 h 22880"/>
              <a:gd name="T68" fmla="*/ 4294 w 22854"/>
              <a:gd name="T69" fmla="*/ 22880 h 22880"/>
              <a:gd name="T70" fmla="*/ 1254 w 22854"/>
              <a:gd name="T71" fmla="*/ 21600 h 22880"/>
              <a:gd name="T72" fmla="*/ 0 w 22854"/>
              <a:gd name="T73" fmla="*/ 18586 h 22880"/>
              <a:gd name="T74" fmla="*/ 0 w 22854"/>
              <a:gd name="T75" fmla="*/ 4292 h 22880"/>
              <a:gd name="T76" fmla="*/ 1254 w 22854"/>
              <a:gd name="T77" fmla="*/ 1280 h 22880"/>
              <a:gd name="T78" fmla="*/ 4294 w 22854"/>
              <a:gd name="T79" fmla="*/ 0 h 22880"/>
              <a:gd name="T80" fmla="*/ 18560 w 22854"/>
              <a:gd name="T81" fmla="*/ 0 h 22880"/>
              <a:gd name="T82" fmla="*/ 21600 w 22854"/>
              <a:gd name="T83" fmla="*/ 1280 h 22880"/>
              <a:gd name="T84" fmla="*/ 22854 w 22854"/>
              <a:gd name="T85" fmla="*/ 4292 h 22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854" h="22880">
                <a:moveTo>
                  <a:pt x="19040" y="7172"/>
                </a:moveTo>
                <a:cubicBezTo>
                  <a:pt x="18488" y="7422"/>
                  <a:pt x="17894" y="7590"/>
                  <a:pt x="17254" y="7680"/>
                </a:cubicBezTo>
                <a:cubicBezTo>
                  <a:pt x="17928" y="7288"/>
                  <a:pt x="18392" y="6710"/>
                  <a:pt x="18640" y="5946"/>
                </a:cubicBezTo>
                <a:cubicBezTo>
                  <a:pt x="17982" y="6320"/>
                  <a:pt x="17316" y="6568"/>
                  <a:pt x="16640" y="6692"/>
                </a:cubicBezTo>
                <a:cubicBezTo>
                  <a:pt x="16036" y="6052"/>
                  <a:pt x="15280" y="5732"/>
                  <a:pt x="14374" y="5732"/>
                </a:cubicBezTo>
                <a:cubicBezTo>
                  <a:pt x="13502" y="5732"/>
                  <a:pt x="12764" y="6034"/>
                  <a:pt x="12160" y="6640"/>
                </a:cubicBezTo>
                <a:cubicBezTo>
                  <a:pt x="11556" y="7244"/>
                  <a:pt x="11244" y="7982"/>
                  <a:pt x="11226" y="8852"/>
                </a:cubicBezTo>
                <a:cubicBezTo>
                  <a:pt x="11226" y="9138"/>
                  <a:pt x="11254" y="9378"/>
                  <a:pt x="11306" y="9572"/>
                </a:cubicBezTo>
                <a:cubicBezTo>
                  <a:pt x="10026" y="9502"/>
                  <a:pt x="8826" y="9172"/>
                  <a:pt x="7706" y="8586"/>
                </a:cubicBezTo>
                <a:cubicBezTo>
                  <a:pt x="6586" y="8000"/>
                  <a:pt x="5636" y="7234"/>
                  <a:pt x="4854" y="6292"/>
                </a:cubicBezTo>
                <a:cubicBezTo>
                  <a:pt x="4568" y="6790"/>
                  <a:pt x="4426" y="7314"/>
                  <a:pt x="4426" y="7866"/>
                </a:cubicBezTo>
                <a:cubicBezTo>
                  <a:pt x="4426" y="9004"/>
                  <a:pt x="4880" y="9874"/>
                  <a:pt x="5786" y="10480"/>
                </a:cubicBezTo>
                <a:cubicBezTo>
                  <a:pt x="5306" y="10462"/>
                  <a:pt x="4808" y="10328"/>
                  <a:pt x="4294" y="10080"/>
                </a:cubicBezTo>
                <a:lnTo>
                  <a:pt x="4294" y="10106"/>
                </a:lnTo>
                <a:cubicBezTo>
                  <a:pt x="4294" y="10852"/>
                  <a:pt x="4542" y="11520"/>
                  <a:pt x="5040" y="12106"/>
                </a:cubicBezTo>
                <a:cubicBezTo>
                  <a:pt x="5538" y="12692"/>
                  <a:pt x="6142" y="13048"/>
                  <a:pt x="6854" y="13172"/>
                </a:cubicBezTo>
                <a:cubicBezTo>
                  <a:pt x="6568" y="13262"/>
                  <a:pt x="6320" y="13306"/>
                  <a:pt x="6106" y="13306"/>
                </a:cubicBezTo>
                <a:cubicBezTo>
                  <a:pt x="5982" y="13306"/>
                  <a:pt x="5786" y="13280"/>
                  <a:pt x="5520" y="13226"/>
                </a:cubicBezTo>
                <a:cubicBezTo>
                  <a:pt x="5734" y="13866"/>
                  <a:pt x="6106" y="14390"/>
                  <a:pt x="6640" y="14800"/>
                </a:cubicBezTo>
                <a:cubicBezTo>
                  <a:pt x="7174" y="15208"/>
                  <a:pt x="7768" y="15412"/>
                  <a:pt x="8426" y="15412"/>
                </a:cubicBezTo>
                <a:cubicBezTo>
                  <a:pt x="7288" y="16302"/>
                  <a:pt x="6000" y="16746"/>
                  <a:pt x="4560" y="16746"/>
                </a:cubicBezTo>
                <a:cubicBezTo>
                  <a:pt x="4294" y="16746"/>
                  <a:pt x="4044" y="16728"/>
                  <a:pt x="3814" y="16692"/>
                </a:cubicBezTo>
                <a:cubicBezTo>
                  <a:pt x="5272" y="17634"/>
                  <a:pt x="6872" y="18106"/>
                  <a:pt x="8614" y="18106"/>
                </a:cubicBezTo>
                <a:cubicBezTo>
                  <a:pt x="9716" y="18106"/>
                  <a:pt x="10756" y="17928"/>
                  <a:pt x="11734" y="17572"/>
                </a:cubicBezTo>
                <a:cubicBezTo>
                  <a:pt x="12712" y="17218"/>
                  <a:pt x="13546" y="16746"/>
                  <a:pt x="14240" y="16160"/>
                </a:cubicBezTo>
                <a:cubicBezTo>
                  <a:pt x="14934" y="15572"/>
                  <a:pt x="15528" y="14898"/>
                  <a:pt x="16026" y="14132"/>
                </a:cubicBezTo>
                <a:cubicBezTo>
                  <a:pt x="16524" y="13368"/>
                  <a:pt x="16898" y="12560"/>
                  <a:pt x="17146" y="11706"/>
                </a:cubicBezTo>
                <a:cubicBezTo>
                  <a:pt x="17396" y="10852"/>
                  <a:pt x="17512" y="10018"/>
                  <a:pt x="17494" y="9200"/>
                </a:cubicBezTo>
                <a:lnTo>
                  <a:pt x="17494" y="8800"/>
                </a:lnTo>
                <a:cubicBezTo>
                  <a:pt x="18116" y="8354"/>
                  <a:pt x="18632" y="7812"/>
                  <a:pt x="19040" y="7172"/>
                </a:cubicBezTo>
                <a:close/>
                <a:moveTo>
                  <a:pt x="22854" y="4292"/>
                </a:moveTo>
                <a:lnTo>
                  <a:pt x="22854" y="18586"/>
                </a:lnTo>
                <a:cubicBezTo>
                  <a:pt x="22854" y="19760"/>
                  <a:pt x="22436" y="20764"/>
                  <a:pt x="21600" y="21600"/>
                </a:cubicBezTo>
                <a:cubicBezTo>
                  <a:pt x="20764" y="22434"/>
                  <a:pt x="19752" y="22862"/>
                  <a:pt x="18560" y="22880"/>
                </a:cubicBezTo>
                <a:lnTo>
                  <a:pt x="4294" y="22880"/>
                </a:lnTo>
                <a:cubicBezTo>
                  <a:pt x="3102" y="22880"/>
                  <a:pt x="2088" y="22452"/>
                  <a:pt x="1254" y="21600"/>
                </a:cubicBezTo>
                <a:cubicBezTo>
                  <a:pt x="418" y="20746"/>
                  <a:pt x="0" y="19742"/>
                  <a:pt x="0" y="18586"/>
                </a:cubicBezTo>
                <a:lnTo>
                  <a:pt x="0" y="4292"/>
                </a:lnTo>
                <a:cubicBezTo>
                  <a:pt x="0" y="3120"/>
                  <a:pt x="418" y="2114"/>
                  <a:pt x="1254" y="1280"/>
                </a:cubicBezTo>
                <a:cubicBezTo>
                  <a:pt x="2088" y="444"/>
                  <a:pt x="3102" y="18"/>
                  <a:pt x="4294" y="0"/>
                </a:cubicBezTo>
                <a:lnTo>
                  <a:pt x="18560" y="0"/>
                </a:lnTo>
                <a:cubicBezTo>
                  <a:pt x="19752" y="0"/>
                  <a:pt x="20764" y="426"/>
                  <a:pt x="21600" y="1280"/>
                </a:cubicBezTo>
                <a:cubicBezTo>
                  <a:pt x="22436" y="2132"/>
                  <a:pt x="22854" y="3138"/>
                  <a:pt x="22854" y="4292"/>
                </a:cubicBezTo>
                <a:close/>
              </a:path>
            </a:pathLst>
          </a:custGeom>
          <a:solidFill>
            <a:srgbClr val="1DA1F3"/>
          </a:solidFill>
          <a:ln w="0">
            <a:noFill/>
            <a:prstDash val="solid"/>
            <a:round/>
            <a:headEnd/>
            <a:tailEnd/>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a:ea typeface="+mn-ea"/>
              <a:cs typeface="+mn-cs"/>
            </a:endParaRPr>
          </a:p>
        </p:txBody>
      </p:sp>
      <p:sp>
        <p:nvSpPr>
          <p:cNvPr id="24" name="Freeform 45"/>
          <p:cNvSpPr>
            <a:spLocks noChangeAspect="1"/>
          </p:cNvSpPr>
          <p:nvPr userDrawn="1"/>
        </p:nvSpPr>
        <p:spPr bwMode="auto">
          <a:xfrm>
            <a:off x="665317" y="5903527"/>
            <a:ext cx="153310" cy="154013"/>
          </a:xfrm>
          <a:custGeom>
            <a:avLst/>
            <a:gdLst>
              <a:gd name="T0" fmla="*/ 18560 w 22854"/>
              <a:gd name="T1" fmla="*/ 0 h 22880"/>
              <a:gd name="T2" fmla="*/ 21600 w 22854"/>
              <a:gd name="T3" fmla="*/ 1280 h 22880"/>
              <a:gd name="T4" fmla="*/ 22854 w 22854"/>
              <a:gd name="T5" fmla="*/ 4292 h 22880"/>
              <a:gd name="T6" fmla="*/ 22854 w 22854"/>
              <a:gd name="T7" fmla="*/ 18586 h 22880"/>
              <a:gd name="T8" fmla="*/ 21600 w 22854"/>
              <a:gd name="T9" fmla="*/ 21600 h 22880"/>
              <a:gd name="T10" fmla="*/ 18560 w 22854"/>
              <a:gd name="T11" fmla="*/ 22880 h 22880"/>
              <a:gd name="T12" fmla="*/ 15786 w 22854"/>
              <a:gd name="T13" fmla="*/ 22880 h 22880"/>
              <a:gd name="T14" fmla="*/ 15786 w 22854"/>
              <a:gd name="T15" fmla="*/ 14000 h 22880"/>
              <a:gd name="T16" fmla="*/ 18746 w 22854"/>
              <a:gd name="T17" fmla="*/ 14000 h 22880"/>
              <a:gd name="T18" fmla="*/ 19174 w 22854"/>
              <a:gd name="T19" fmla="*/ 10560 h 22880"/>
              <a:gd name="T20" fmla="*/ 15786 w 22854"/>
              <a:gd name="T21" fmla="*/ 10560 h 22880"/>
              <a:gd name="T22" fmla="*/ 15786 w 22854"/>
              <a:gd name="T23" fmla="*/ 8346 h 22880"/>
              <a:gd name="T24" fmla="*/ 16134 w 22854"/>
              <a:gd name="T25" fmla="*/ 7120 h 22880"/>
              <a:gd name="T26" fmla="*/ 17494 w 22854"/>
              <a:gd name="T27" fmla="*/ 6692 h 22880"/>
              <a:gd name="T28" fmla="*/ 19306 w 22854"/>
              <a:gd name="T29" fmla="*/ 6666 h 22880"/>
              <a:gd name="T30" fmla="*/ 19306 w 22854"/>
              <a:gd name="T31" fmla="*/ 3600 h 22880"/>
              <a:gd name="T32" fmla="*/ 16640 w 22854"/>
              <a:gd name="T33" fmla="*/ 3466 h 22880"/>
              <a:gd name="T34" fmla="*/ 13414 w 22854"/>
              <a:gd name="T35" fmla="*/ 4640 h 22880"/>
              <a:gd name="T36" fmla="*/ 12214 w 22854"/>
              <a:gd name="T37" fmla="*/ 8026 h 22880"/>
              <a:gd name="T38" fmla="*/ 12214 w 22854"/>
              <a:gd name="T39" fmla="*/ 10560 h 22880"/>
              <a:gd name="T40" fmla="*/ 9226 w 22854"/>
              <a:gd name="T41" fmla="*/ 10560 h 22880"/>
              <a:gd name="T42" fmla="*/ 9226 w 22854"/>
              <a:gd name="T43" fmla="*/ 14000 h 22880"/>
              <a:gd name="T44" fmla="*/ 12214 w 22854"/>
              <a:gd name="T45" fmla="*/ 14000 h 22880"/>
              <a:gd name="T46" fmla="*/ 12214 w 22854"/>
              <a:gd name="T47" fmla="*/ 22880 h 22880"/>
              <a:gd name="T48" fmla="*/ 4294 w 22854"/>
              <a:gd name="T49" fmla="*/ 22880 h 22880"/>
              <a:gd name="T50" fmla="*/ 1254 w 22854"/>
              <a:gd name="T51" fmla="*/ 21600 h 22880"/>
              <a:gd name="T52" fmla="*/ 0 w 22854"/>
              <a:gd name="T53" fmla="*/ 18586 h 22880"/>
              <a:gd name="T54" fmla="*/ 0 w 22854"/>
              <a:gd name="T55" fmla="*/ 4292 h 22880"/>
              <a:gd name="T56" fmla="*/ 1254 w 22854"/>
              <a:gd name="T57" fmla="*/ 1280 h 22880"/>
              <a:gd name="T58" fmla="*/ 4294 w 22854"/>
              <a:gd name="T59" fmla="*/ 0 h 22880"/>
              <a:gd name="T60" fmla="*/ 18560 w 22854"/>
              <a:gd name="T61" fmla="*/ 0 h 22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854" h="22880">
                <a:moveTo>
                  <a:pt x="18560" y="0"/>
                </a:moveTo>
                <a:cubicBezTo>
                  <a:pt x="19752" y="0"/>
                  <a:pt x="20764" y="426"/>
                  <a:pt x="21600" y="1280"/>
                </a:cubicBezTo>
                <a:cubicBezTo>
                  <a:pt x="22436" y="2132"/>
                  <a:pt x="22854" y="3138"/>
                  <a:pt x="22854" y="4292"/>
                </a:cubicBezTo>
                <a:lnTo>
                  <a:pt x="22854" y="18586"/>
                </a:lnTo>
                <a:cubicBezTo>
                  <a:pt x="22854" y="19760"/>
                  <a:pt x="22436" y="20764"/>
                  <a:pt x="21600" y="21600"/>
                </a:cubicBezTo>
                <a:cubicBezTo>
                  <a:pt x="20764" y="22434"/>
                  <a:pt x="19752" y="22862"/>
                  <a:pt x="18560" y="22880"/>
                </a:cubicBezTo>
                <a:lnTo>
                  <a:pt x="15786" y="22880"/>
                </a:lnTo>
                <a:lnTo>
                  <a:pt x="15786" y="14000"/>
                </a:lnTo>
                <a:lnTo>
                  <a:pt x="18746" y="14000"/>
                </a:lnTo>
                <a:lnTo>
                  <a:pt x="19174" y="10560"/>
                </a:lnTo>
                <a:lnTo>
                  <a:pt x="15786" y="10560"/>
                </a:lnTo>
                <a:lnTo>
                  <a:pt x="15786" y="8346"/>
                </a:lnTo>
                <a:cubicBezTo>
                  <a:pt x="15786" y="7794"/>
                  <a:pt x="15902" y="7386"/>
                  <a:pt x="16134" y="7120"/>
                </a:cubicBezTo>
                <a:cubicBezTo>
                  <a:pt x="16364" y="6852"/>
                  <a:pt x="16818" y="6710"/>
                  <a:pt x="17494" y="6692"/>
                </a:cubicBezTo>
                <a:lnTo>
                  <a:pt x="19306" y="6666"/>
                </a:lnTo>
                <a:lnTo>
                  <a:pt x="19306" y="3600"/>
                </a:lnTo>
                <a:cubicBezTo>
                  <a:pt x="18684" y="3510"/>
                  <a:pt x="17796" y="3466"/>
                  <a:pt x="16640" y="3466"/>
                </a:cubicBezTo>
                <a:cubicBezTo>
                  <a:pt x="15306" y="3466"/>
                  <a:pt x="14232" y="3858"/>
                  <a:pt x="13414" y="4640"/>
                </a:cubicBezTo>
                <a:cubicBezTo>
                  <a:pt x="12596" y="5422"/>
                  <a:pt x="12196" y="6550"/>
                  <a:pt x="12214" y="8026"/>
                </a:cubicBezTo>
                <a:lnTo>
                  <a:pt x="12214" y="10560"/>
                </a:lnTo>
                <a:lnTo>
                  <a:pt x="9226" y="10560"/>
                </a:lnTo>
                <a:lnTo>
                  <a:pt x="9226" y="14000"/>
                </a:lnTo>
                <a:lnTo>
                  <a:pt x="12214" y="14000"/>
                </a:lnTo>
                <a:lnTo>
                  <a:pt x="12214" y="22880"/>
                </a:lnTo>
                <a:lnTo>
                  <a:pt x="4294" y="22880"/>
                </a:lnTo>
                <a:cubicBezTo>
                  <a:pt x="3102" y="22880"/>
                  <a:pt x="2088" y="22452"/>
                  <a:pt x="1254" y="21600"/>
                </a:cubicBezTo>
                <a:cubicBezTo>
                  <a:pt x="418" y="20746"/>
                  <a:pt x="0" y="19742"/>
                  <a:pt x="0" y="18586"/>
                </a:cubicBezTo>
                <a:lnTo>
                  <a:pt x="0" y="4292"/>
                </a:lnTo>
                <a:cubicBezTo>
                  <a:pt x="0" y="3120"/>
                  <a:pt x="418" y="2114"/>
                  <a:pt x="1254" y="1280"/>
                </a:cubicBezTo>
                <a:cubicBezTo>
                  <a:pt x="2088" y="444"/>
                  <a:pt x="3102" y="18"/>
                  <a:pt x="4294" y="0"/>
                </a:cubicBezTo>
                <a:lnTo>
                  <a:pt x="18560" y="0"/>
                </a:lnTo>
                <a:close/>
              </a:path>
            </a:pathLst>
          </a:custGeom>
          <a:solidFill>
            <a:srgbClr val="3B5997"/>
          </a:solidFill>
          <a:ln w="0">
            <a:noFill/>
            <a:prstDash val="solid"/>
            <a:round/>
            <a:headEnd/>
            <a:tailEnd/>
          </a:ln>
        </p:spPr>
        <p:txBody>
          <a:bodyPr vert="horz" wrap="square" lIns="68580" tIns="34290" rIns="68580" bIns="3429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64314534"/>
      </p:ext>
    </p:extLst>
  </p:cSld>
  <p:clrMapOvr>
    <a:masterClrMapping/>
  </p:clrMapOvr>
  <p:extLst>
    <p:ext uri="{DCECCB84-F9BA-43D5-87BE-67443E8EF086}">
      <p15:sldGuideLst xmlns:p15="http://schemas.microsoft.com/office/powerpoint/2012/main">
        <p15:guide id="1" orient="horz" pos="132">
          <p15:clr>
            <a:srgbClr val="FBAE40"/>
          </p15:clr>
        </p15:guide>
        <p15:guide id="2" pos="288">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Final slide - Say thank You">
    <p:spTree>
      <p:nvGrpSpPr>
        <p:cNvPr id="1" name=""/>
        <p:cNvGrpSpPr/>
        <p:nvPr/>
      </p:nvGrpSpPr>
      <p:grpSpPr>
        <a:xfrm>
          <a:off x="0" y="0"/>
          <a:ext cx="0" cy="0"/>
          <a:chOff x="0" y="0"/>
          <a:chExt cx="0" cy="0"/>
        </a:xfrm>
      </p:grpSpPr>
      <p:sp>
        <p:nvSpPr>
          <p:cNvPr id="17" name="Rectangle 16"/>
          <p:cNvSpPr/>
          <p:nvPr userDrawn="1"/>
        </p:nvSpPr>
        <p:spPr>
          <a:xfrm>
            <a:off x="0" y="0"/>
            <a:ext cx="9144000" cy="6858000"/>
          </a:xfrm>
          <a:prstGeom prst="rect">
            <a:avLst/>
          </a:prstGeom>
        </p:spPr>
        <p:txBody>
          <a:bodyPr vert="horz" lIns="91440" tIns="45720" rIns="91440" bIns="45720" rtlCol="0">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000" b="0" i="0" u="none" strike="noStrike" kern="1200" cap="none" spc="0" normalizeH="0" baseline="0" noProof="0" dirty="0">
              <a:ln>
                <a:noFill/>
              </a:ln>
              <a:solidFill>
                <a:srgbClr val="818181"/>
              </a:solidFill>
              <a:effectLst/>
              <a:uLnTx/>
              <a:uFillTx/>
              <a:latin typeface="Calibri"/>
              <a:ea typeface="+mn-ea"/>
              <a:cs typeface="+mn-cs"/>
            </a:endParaRPr>
          </a:p>
        </p:txBody>
      </p:sp>
      <p:sp>
        <p:nvSpPr>
          <p:cNvPr id="12" name="Text Placeholder 11"/>
          <p:cNvSpPr>
            <a:spLocks noGrp="1"/>
          </p:cNvSpPr>
          <p:nvPr>
            <p:ph type="body" sz="quarter" idx="13" hasCustomPrompt="1"/>
          </p:nvPr>
        </p:nvSpPr>
        <p:spPr>
          <a:xfrm>
            <a:off x="1295400" y="2640013"/>
            <a:ext cx="6553200" cy="1474787"/>
          </a:xfrm>
        </p:spPr>
        <p:txBody>
          <a:bodyPr>
            <a:noAutofit/>
          </a:bodyPr>
          <a:lstStyle>
            <a:lvl1pPr marL="0" indent="0">
              <a:spcBef>
                <a:spcPts val="0"/>
              </a:spcBef>
              <a:buFontTx/>
              <a:buNone/>
              <a:defRPr lang="en-US" sz="72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Thank You!</a:t>
            </a:r>
          </a:p>
        </p:txBody>
      </p:sp>
      <p:sp>
        <p:nvSpPr>
          <p:cNvPr id="14" name="Text Placeholder 13"/>
          <p:cNvSpPr>
            <a:spLocks noGrp="1"/>
          </p:cNvSpPr>
          <p:nvPr>
            <p:ph type="body" sz="quarter" idx="14" hasCustomPrompt="1"/>
          </p:nvPr>
        </p:nvSpPr>
        <p:spPr>
          <a:xfrm>
            <a:off x="1371600" y="4038600"/>
            <a:ext cx="7086600" cy="685800"/>
          </a:xfrm>
        </p:spPr>
        <p:txBody>
          <a:bodyPr vert="horz" lIns="91440" tIns="45720" rIns="91440" bIns="45720" rtlCol="0">
            <a:normAutofit/>
          </a:bodyPr>
          <a:lstStyle>
            <a:lvl1pPr marL="0" indent="0">
              <a:buNone/>
              <a:defRPr lang="en-US" sz="1200" dirty="0" smtClean="0">
                <a:solidFill>
                  <a:schemeClr val="tx1"/>
                </a:solidFill>
              </a:defRPr>
            </a:lvl1pPr>
          </a:lstStyle>
          <a:p>
            <a:pPr lvl="0"/>
            <a:r>
              <a:rPr lang="en-US" dirty="0"/>
              <a:t>Last message here :)</a:t>
            </a:r>
          </a:p>
        </p:txBody>
      </p:sp>
      <p:sp>
        <p:nvSpPr>
          <p:cNvPr id="5" name="Picture Placeholder 4"/>
          <p:cNvSpPr>
            <a:spLocks noGrp="1"/>
          </p:cNvSpPr>
          <p:nvPr>
            <p:ph type="pic" sz="quarter" idx="15" hasCustomPrompt="1"/>
          </p:nvPr>
        </p:nvSpPr>
        <p:spPr>
          <a:xfrm>
            <a:off x="1317008" y="609600"/>
            <a:ext cx="2590800" cy="1143000"/>
          </a:xfrm>
        </p:spPr>
        <p:txBody>
          <a:bodyPr/>
          <a:lstStyle>
            <a:lvl1pPr marL="0" indent="0">
              <a:buNone/>
              <a:defRPr/>
            </a:lvl1pPr>
          </a:lstStyle>
          <a:p>
            <a:r>
              <a:rPr lang="en-US" dirty="0"/>
              <a:t>Logo</a:t>
            </a:r>
          </a:p>
        </p:txBody>
      </p:sp>
      <p:sp useBgFill="1">
        <p:nvSpPr>
          <p:cNvPr id="2" name="Rectangle 1"/>
          <p:cNvSpPr/>
          <p:nvPr userDrawn="1"/>
        </p:nvSpPr>
        <p:spPr>
          <a:xfrm>
            <a:off x="152400" y="381000"/>
            <a:ext cx="3048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Tree>
    <p:extLst>
      <p:ext uri="{BB962C8B-B14F-4D97-AF65-F5344CB8AC3E}">
        <p14:creationId xmlns:p14="http://schemas.microsoft.com/office/powerpoint/2010/main" val="310808937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8F7F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415103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Titelfoli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2206629"/>
            <a:ext cx="8077200" cy="1470025"/>
          </a:xfrm>
        </p:spPr>
        <p:txBody>
          <a:bodyPr vert="horz" lIns="91440" tIns="45720" rIns="91440" bIns="45720" rtlCol="0" anchor="ctr">
            <a:noAutofit/>
          </a:bodyPr>
          <a:lstStyle>
            <a:lvl1pPr algn="l">
              <a:defRPr lang="en-US" sz="7200" kern="1200" dirty="0">
                <a:solidFill>
                  <a:schemeClr val="tx1"/>
                </a:solidFill>
                <a:latin typeface="Bebas Neue Bold" panose="020B0606020202050201" pitchFamily="34" charset="0"/>
                <a:ea typeface="+mj-ea"/>
                <a:cs typeface="+mj-cs"/>
              </a:defRPr>
            </a:lvl1pPr>
          </a:lstStyle>
          <a:p>
            <a:pPr lvl="0" algn="l"/>
            <a:r>
              <a:rPr lang="en-US" dirty="0"/>
              <a:t>Click to edit title style</a:t>
            </a:r>
          </a:p>
        </p:txBody>
      </p:sp>
      <p:sp>
        <p:nvSpPr>
          <p:cNvPr id="3" name="Subtitle 2"/>
          <p:cNvSpPr>
            <a:spLocks noGrp="1"/>
          </p:cNvSpPr>
          <p:nvPr>
            <p:ph type="subTitle" idx="1"/>
          </p:nvPr>
        </p:nvSpPr>
        <p:spPr>
          <a:xfrm>
            <a:off x="762000" y="4507468"/>
            <a:ext cx="6400800" cy="369332"/>
          </a:xfrm>
          <a:solidFill>
            <a:schemeClr val="tx1"/>
          </a:solidFill>
          <a:effectLst/>
        </p:spPr>
        <p:txBody>
          <a:bodyPr wrap="square" rtlCol="0">
            <a:spAutoFit/>
          </a:bodyPr>
          <a:lstStyle>
            <a:lvl1pPr marL="0" indent="0">
              <a:buFontTx/>
              <a:buNone/>
              <a:defRPr lang="en-US" sz="1800" i="1" dirty="0">
                <a:solidFill>
                  <a:srgbClr val="FFFFFF"/>
                </a:solidFill>
              </a:defRPr>
            </a:lvl1pPr>
          </a:lstStyle>
          <a:p>
            <a:pPr marL="0" lvl="0"/>
            <a:r>
              <a:rPr lang="de-DE"/>
              <a:t>Master-Untertitelformat bearbeiten</a:t>
            </a:r>
            <a:endParaRPr lang="en-US" dirty="0"/>
          </a:p>
        </p:txBody>
      </p:sp>
      <p:sp>
        <p:nvSpPr>
          <p:cNvPr id="13" name="Text Placeholder 12"/>
          <p:cNvSpPr>
            <a:spLocks noGrp="1"/>
          </p:cNvSpPr>
          <p:nvPr>
            <p:ph type="body" sz="quarter" idx="13"/>
          </p:nvPr>
        </p:nvSpPr>
        <p:spPr>
          <a:xfrm>
            <a:off x="685800" y="3657600"/>
            <a:ext cx="7696200" cy="457200"/>
          </a:xfrm>
        </p:spPr>
        <p:txBody>
          <a:bodyPr vert="horz" lIns="91440" tIns="45720" rIns="91440" bIns="45720" rtlCol="0" anchor="ctr">
            <a:noAutofit/>
          </a:bodyPr>
          <a:lstStyle>
            <a:lvl1pPr marL="0" indent="0">
              <a:buFontTx/>
              <a:buNone/>
              <a:defRPr lang="en-US" sz="2800" dirty="0">
                <a:solidFill>
                  <a:schemeClr val="accent1"/>
                </a:solidFill>
                <a:latin typeface="Bebas Neue Bold" panose="020B0606020202050201" pitchFamily="34" charset="0"/>
                <a:ea typeface="+mj-ea"/>
                <a:cs typeface="+mj-cs"/>
              </a:defRPr>
            </a:lvl1pPr>
          </a:lstStyle>
          <a:p>
            <a:pPr lvl="0">
              <a:spcBef>
                <a:spcPct val="0"/>
              </a:spcBef>
              <a:buNone/>
            </a:pPr>
            <a:r>
              <a:rPr lang="de-DE"/>
              <a:t>Mastertextformat bearbeiten</a:t>
            </a:r>
          </a:p>
        </p:txBody>
      </p:sp>
      <p:sp>
        <p:nvSpPr>
          <p:cNvPr id="9" name="Picture Placeholder 9"/>
          <p:cNvSpPr>
            <a:spLocks noGrp="1"/>
          </p:cNvSpPr>
          <p:nvPr>
            <p:ph type="pic" sz="quarter" idx="14" hasCustomPrompt="1"/>
          </p:nvPr>
        </p:nvSpPr>
        <p:spPr>
          <a:xfrm>
            <a:off x="5762625" y="533400"/>
            <a:ext cx="2771775" cy="966788"/>
          </a:xfrm>
        </p:spPr>
        <p:txBody>
          <a:bodyPr/>
          <a:lstStyle>
            <a:lvl1pPr marL="0" indent="0" algn="ctr">
              <a:buNone/>
              <a:defRPr/>
            </a:lvl1pPr>
          </a:lstStyle>
          <a:p>
            <a:r>
              <a:rPr lang="en-US" dirty="0"/>
              <a:t>YOUR LOGO</a:t>
            </a:r>
          </a:p>
        </p:txBody>
      </p:sp>
      <p:sp>
        <p:nvSpPr>
          <p:cNvPr id="11" name="Footer Placeholder 4"/>
          <p:cNvSpPr>
            <a:spLocks noGrp="1"/>
          </p:cNvSpPr>
          <p:nvPr>
            <p:ph type="ftr" sz="quarter" idx="3"/>
          </p:nvPr>
        </p:nvSpPr>
        <p:spPr>
          <a:xfrm>
            <a:off x="685800" y="6459379"/>
            <a:ext cx="6400800" cy="246221"/>
          </a:xfrm>
          <a:prstGeom prst="rect">
            <a:avLst/>
          </a:prstGeom>
          <a:noFill/>
        </p:spPr>
        <p:txBody>
          <a:bodyPr wrap="square" rtlCol="0">
            <a:spAutoFit/>
          </a:bodyPr>
          <a:lstStyle>
            <a:lvl1pPr algn="l">
              <a:defRPr lang="en-US" sz="1000" i="1" smtClean="0">
                <a:solidFill>
                  <a:srgbClr val="818181"/>
                </a:solidFill>
              </a:defRPr>
            </a:lvl1pPr>
          </a:lstStyle>
          <a:p>
            <a:r>
              <a:rPr lang="en-US" dirty="0"/>
              <a:t>Frankfurt University of Applied Sciences, Faculty 2, M.Sc. HIS, SS 2019, ©2019 Prof. Dr.-Ing. Peter Thoma</a:t>
            </a:r>
          </a:p>
        </p:txBody>
      </p:sp>
      <p:sp useBgFill="1">
        <p:nvSpPr>
          <p:cNvPr id="5" name="Rectangle 4"/>
          <p:cNvSpPr/>
          <p:nvPr userDrawn="1"/>
        </p:nvSpPr>
        <p:spPr>
          <a:xfrm>
            <a:off x="228600" y="381000"/>
            <a:ext cx="304800" cy="838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408859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ight aligned headlin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r">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8153400" cy="457200"/>
          </a:xfrm>
        </p:spPr>
        <p:txBody>
          <a:bodyPr>
            <a:normAutofit/>
          </a:bodyPr>
          <a:lstStyle>
            <a:lvl1pPr marL="0" indent="0" algn="r">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8153400" cy="3706504"/>
          </a:xfrm>
        </p:spPr>
        <p:txBody>
          <a:bodyPr>
            <a:normAutofit/>
          </a:bodyPr>
          <a:lstStyle>
            <a:lvl1pPr marL="0" indent="0">
              <a:spcBef>
                <a:spcPts val="0"/>
              </a:spcBef>
              <a:buFontTx/>
              <a:buNone/>
              <a:defRPr lang="en-US" sz="1200" kern="1200" dirty="0" smtClean="0">
                <a:solidFill>
                  <a:schemeClr val="tx1"/>
                </a:solidFill>
                <a:latin typeface="+mn-lt"/>
                <a:ea typeface="+mn-ea"/>
                <a:cs typeface="+mn-cs"/>
              </a:defRPr>
            </a:lvl1pPr>
            <a:lvl2pPr marL="457200" indent="0">
              <a:spcBef>
                <a:spcPts val="0"/>
              </a:spcBef>
              <a:buFontTx/>
              <a:buNone/>
              <a:defRPr lang="en-US" sz="1200" kern="1200" dirty="0" smtClean="0">
                <a:solidFill>
                  <a:schemeClr val="tx1"/>
                </a:solidFill>
                <a:latin typeface="+mn-lt"/>
                <a:ea typeface="+mn-ea"/>
                <a:cs typeface="+mn-cs"/>
              </a:defRPr>
            </a:lvl2pPr>
            <a:lvl3pPr marL="914400" indent="0">
              <a:spcBef>
                <a:spcPts val="0"/>
              </a:spcBef>
              <a:buFontTx/>
              <a:buNone/>
              <a:defRPr lang="en-US" sz="1200" kern="1200" dirty="0" smtClean="0">
                <a:solidFill>
                  <a:schemeClr val="tx1"/>
                </a:solidFill>
                <a:latin typeface="+mn-lt"/>
                <a:ea typeface="+mn-ea"/>
                <a:cs typeface="+mn-cs"/>
              </a:defRPr>
            </a:lvl3pPr>
            <a:lvl4pPr marL="1371600" indent="0">
              <a:spcBef>
                <a:spcPts val="0"/>
              </a:spcBef>
              <a:buFontTx/>
              <a:buNone/>
              <a:defRPr lang="en-US" sz="1200" kern="1200" dirty="0" smtClean="0">
                <a:solidFill>
                  <a:schemeClr val="tx1"/>
                </a:solidFill>
                <a:latin typeface="+mn-lt"/>
                <a:ea typeface="+mn-ea"/>
                <a:cs typeface="+mn-cs"/>
              </a:defRPr>
            </a:lvl4pPr>
            <a:lvl5pPr marL="1828800" indent="0">
              <a:spcBef>
                <a:spcPts val="0"/>
              </a:spcBef>
              <a:buFontTx/>
              <a:buNone/>
              <a:defRPr lang="en-US" sz="12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useBgFill="1">
        <p:nvSpPr>
          <p:cNvPr id="2" name="Rectangle 1"/>
          <p:cNvSpPr/>
          <p:nvPr userDrawn="1"/>
        </p:nvSpPr>
        <p:spPr>
          <a:xfrm>
            <a:off x="152400" y="274637"/>
            <a:ext cx="304800" cy="1143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Tree>
    <p:extLst>
      <p:ext uri="{BB962C8B-B14F-4D97-AF65-F5344CB8AC3E}">
        <p14:creationId xmlns:p14="http://schemas.microsoft.com/office/powerpoint/2010/main" val="372045642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Title Slide - 2">
    <p:spTree>
      <p:nvGrpSpPr>
        <p:cNvPr id="1" name=""/>
        <p:cNvGrpSpPr/>
        <p:nvPr/>
      </p:nvGrpSpPr>
      <p:grpSpPr>
        <a:xfrm>
          <a:off x="0" y="0"/>
          <a:ext cx="0" cy="0"/>
          <a:chOff x="0" y="0"/>
          <a:chExt cx="0" cy="0"/>
        </a:xfrm>
      </p:grpSpPr>
      <p:sp>
        <p:nvSpPr>
          <p:cNvPr id="10" name="Picture Placeholder 9"/>
          <p:cNvSpPr>
            <a:spLocks noGrp="1"/>
          </p:cNvSpPr>
          <p:nvPr>
            <p:ph type="pic" sz="quarter" idx="14" hasCustomPrompt="1"/>
          </p:nvPr>
        </p:nvSpPr>
        <p:spPr>
          <a:xfrm>
            <a:off x="5762625" y="533400"/>
            <a:ext cx="2771775" cy="966788"/>
          </a:xfrm>
        </p:spPr>
        <p:txBody>
          <a:bodyPr/>
          <a:lstStyle>
            <a:lvl1pPr marL="0" indent="0" algn="ctr">
              <a:buNone/>
              <a:defRPr/>
            </a:lvl1pPr>
          </a:lstStyle>
          <a:p>
            <a:r>
              <a:rPr lang="en-US" dirty="0"/>
              <a:t>YOUR LOGO</a:t>
            </a:r>
          </a:p>
        </p:txBody>
      </p:sp>
      <p:sp>
        <p:nvSpPr>
          <p:cNvPr id="2" name="Title 1"/>
          <p:cNvSpPr>
            <a:spLocks noGrp="1"/>
          </p:cNvSpPr>
          <p:nvPr>
            <p:ph type="ctrTitle" hasCustomPrompt="1"/>
          </p:nvPr>
        </p:nvSpPr>
        <p:spPr>
          <a:xfrm>
            <a:off x="685800" y="1752601"/>
            <a:ext cx="8077200" cy="2133600"/>
          </a:xfrm>
        </p:spPr>
        <p:txBody>
          <a:bodyPr vert="horz" lIns="91440" tIns="45720" rIns="91440" bIns="45720" rtlCol="0" anchor="ctr">
            <a:noAutofit/>
          </a:bodyPr>
          <a:lstStyle>
            <a:lvl1pPr algn="l">
              <a:defRPr lang="en-US" sz="8000" kern="1200" dirty="0">
                <a:solidFill>
                  <a:schemeClr val="tx1"/>
                </a:solidFill>
                <a:latin typeface="Bebas Neue Bold" panose="020B0606020202050201" pitchFamily="34" charset="0"/>
                <a:ea typeface="+mj-ea"/>
                <a:cs typeface="+mj-cs"/>
              </a:defRPr>
            </a:lvl1pPr>
          </a:lstStyle>
          <a:p>
            <a:pPr lvl="0" algn="l"/>
            <a:r>
              <a:rPr lang="en-US" dirty="0"/>
              <a:t>Click to edit title style</a:t>
            </a:r>
          </a:p>
        </p:txBody>
      </p:sp>
      <p:sp>
        <p:nvSpPr>
          <p:cNvPr id="3" name="Subtitle 2"/>
          <p:cNvSpPr>
            <a:spLocks noGrp="1"/>
          </p:cNvSpPr>
          <p:nvPr>
            <p:ph type="subTitle" idx="1"/>
          </p:nvPr>
        </p:nvSpPr>
        <p:spPr>
          <a:xfrm>
            <a:off x="762000" y="4812268"/>
            <a:ext cx="6400800" cy="369332"/>
          </a:xfrm>
          <a:solidFill>
            <a:schemeClr val="tx1"/>
          </a:solidFill>
          <a:effectLst/>
        </p:spPr>
        <p:txBody>
          <a:bodyPr wrap="square" rtlCol="0">
            <a:spAutoFit/>
          </a:bodyPr>
          <a:lstStyle>
            <a:lvl1pPr marL="0" indent="0">
              <a:buFontTx/>
              <a:buNone/>
              <a:defRPr lang="en-US" sz="1800" i="1" dirty="0">
                <a:solidFill>
                  <a:srgbClr val="FFFFFF"/>
                </a:solidFill>
              </a:defRPr>
            </a:lvl1pPr>
          </a:lstStyle>
          <a:p>
            <a:pPr marL="0" lvl="0"/>
            <a:r>
              <a:rPr lang="de-DE"/>
              <a:t>Master-Untertitelformat bearbeiten</a:t>
            </a:r>
            <a:endParaRPr lang="en-US" dirty="0"/>
          </a:p>
        </p:txBody>
      </p:sp>
      <p:sp>
        <p:nvSpPr>
          <p:cNvPr id="13" name="Text Placeholder 12"/>
          <p:cNvSpPr>
            <a:spLocks noGrp="1"/>
          </p:cNvSpPr>
          <p:nvPr>
            <p:ph type="body" sz="quarter" idx="13"/>
          </p:nvPr>
        </p:nvSpPr>
        <p:spPr>
          <a:xfrm>
            <a:off x="685800" y="4038600"/>
            <a:ext cx="7696200" cy="457200"/>
          </a:xfrm>
        </p:spPr>
        <p:txBody>
          <a:bodyPr vert="horz" lIns="91440" tIns="45720" rIns="91440" bIns="45720" rtlCol="0" anchor="ctr">
            <a:noAutofit/>
          </a:bodyPr>
          <a:lstStyle>
            <a:lvl1pPr marL="0" indent="0">
              <a:buFontTx/>
              <a:buNone/>
              <a:defRPr lang="en-US" sz="2800" dirty="0">
                <a:solidFill>
                  <a:schemeClr val="accent1"/>
                </a:solidFill>
                <a:latin typeface="Bebas Neue Bold" panose="020B0606020202050201" pitchFamily="34" charset="0"/>
                <a:ea typeface="+mj-ea"/>
                <a:cs typeface="+mj-cs"/>
              </a:defRPr>
            </a:lvl1pPr>
          </a:lstStyle>
          <a:p>
            <a:pPr lvl="0">
              <a:spcBef>
                <a:spcPct val="0"/>
              </a:spcBef>
              <a:buNone/>
            </a:pPr>
            <a:r>
              <a:rPr lang="de-DE"/>
              <a:t>Mastertextformat bearbeiten</a:t>
            </a:r>
          </a:p>
        </p:txBody>
      </p:sp>
      <p:sp>
        <p:nvSpPr>
          <p:cNvPr id="11" name="Footer Placeholder 4"/>
          <p:cNvSpPr>
            <a:spLocks noGrp="1"/>
          </p:cNvSpPr>
          <p:nvPr>
            <p:ph type="ftr" sz="quarter" idx="3"/>
          </p:nvPr>
        </p:nvSpPr>
        <p:spPr>
          <a:xfrm>
            <a:off x="685800" y="6459379"/>
            <a:ext cx="6622504" cy="246221"/>
          </a:xfrm>
          <a:prstGeom prst="rect">
            <a:avLst/>
          </a:prstGeom>
          <a:noFill/>
        </p:spPr>
        <p:txBody>
          <a:bodyPr wrap="square" rtlCol="0">
            <a:spAutoFit/>
          </a:bodyPr>
          <a:lstStyle>
            <a:lvl1pPr algn="l">
              <a:defRPr lang="en-US" sz="1000" i="1" smtClean="0">
                <a:solidFill>
                  <a:srgbClr val="818181"/>
                </a:solidFill>
              </a:defRPr>
            </a:lvl1pPr>
          </a:lstStyle>
          <a:p>
            <a:r>
              <a:rPr lang="en-US" dirty="0"/>
              <a:t>Frankfurt University of Applied Sciences, Faculty 2, M.Sc. HIS, SS 2019, ©2019 Prof. Dr.-Ing. Peter Thoma</a:t>
            </a:r>
          </a:p>
        </p:txBody>
      </p:sp>
      <p:sp useBgFill="1">
        <p:nvSpPr>
          <p:cNvPr id="14" name="Rectangle 13"/>
          <p:cNvSpPr/>
          <p:nvPr userDrawn="1"/>
        </p:nvSpPr>
        <p:spPr>
          <a:xfrm>
            <a:off x="228600" y="381000"/>
            <a:ext cx="304800" cy="838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44109752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Single column conten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8153400" cy="479156"/>
          </a:xfrm>
        </p:spPr>
        <p:txBody>
          <a:bodyPr>
            <a:noAutofit/>
          </a:bodyPr>
          <a:lstStyle>
            <a:lvl1pPr marL="0" indent="0" algn="l" defTabSz="914400" rtl="0" eaLnBrk="1" latinLnBrk="0" hangingPunct="1">
              <a:spcBef>
                <a:spcPct val="20000"/>
              </a:spcBef>
              <a:buFont typeface="Arial" pitchFamily="34" charset="0"/>
              <a:buNone/>
              <a:defRPr lang="en-US" sz="2000" kern="1200" dirty="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Content Placeholder 2"/>
          <p:cNvSpPr>
            <a:spLocks noGrp="1"/>
          </p:cNvSpPr>
          <p:nvPr>
            <p:ph sz="quarter" idx="14"/>
          </p:nvPr>
        </p:nvSpPr>
        <p:spPr>
          <a:xfrm>
            <a:off x="533400" y="2362200"/>
            <a:ext cx="8153400" cy="3621741"/>
          </a:xfrm>
        </p:spPr>
        <p:txBody>
          <a:bodyPr vert="horz" lIns="91440" tIns="45720" rIns="91440" bIns="45720" rtlCol="0">
            <a:normAutofit/>
          </a:bodyPr>
          <a:lstStyle>
            <a:lvl1pPr>
              <a:defRPr lang="en-US" sz="1200" smtClean="0"/>
            </a:lvl1pPr>
          </a:lstStyle>
          <a:p>
            <a:pPr marL="0" lvl="0" indent="0">
              <a:buFontTx/>
              <a:buNone/>
            </a:pPr>
            <a:r>
              <a:rPr lang="de-DE"/>
              <a:t>Mastertextformat bearbeiten</a:t>
            </a:r>
          </a:p>
        </p:txBody>
      </p:sp>
      <p:grpSp>
        <p:nvGrpSpPr>
          <p:cNvPr id="18" name="Group 17"/>
          <p:cNvGrpSpPr/>
          <p:nvPr userDrawn="1"/>
        </p:nvGrpSpPr>
        <p:grpSpPr>
          <a:xfrm>
            <a:off x="228600" y="533400"/>
            <a:ext cx="152400" cy="533400"/>
            <a:chOff x="228600" y="533400"/>
            <a:chExt cx="152400" cy="533400"/>
          </a:xfrm>
        </p:grpSpPr>
        <p:cxnSp>
          <p:nvCxnSpPr>
            <p:cNvPr id="19" name="Straight Connector 18"/>
            <p:cNvCxnSpPr/>
            <p:nvPr/>
          </p:nvCxnSpPr>
          <p:spPr>
            <a:xfrm>
              <a:off x="304800" y="533400"/>
              <a:ext cx="0" cy="533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Oval 19"/>
            <p:cNvSpPr/>
            <p:nvPr/>
          </p:nvSpPr>
          <p:spPr>
            <a:xfrm>
              <a:off x="228600" y="723900"/>
              <a:ext cx="152400" cy="152400"/>
            </a:xfrm>
            <a:prstGeom prst="ellipse">
              <a:avLst/>
            </a:prstGeom>
            <a:solidFill>
              <a:schemeClr val="accent1"/>
            </a:solid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ooter Placeholder 4"/>
          <p:cNvSpPr>
            <a:spLocks noGrp="1"/>
          </p:cNvSpPr>
          <p:nvPr>
            <p:ph type="ftr" sz="quarter" idx="3"/>
          </p:nvPr>
        </p:nvSpPr>
        <p:spPr>
          <a:xfrm>
            <a:off x="1763688" y="6459379"/>
            <a:ext cx="5856312"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4"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377080989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Single column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8153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8153400" cy="3706504"/>
          </a:xfrm>
        </p:spPr>
        <p:txBody>
          <a:bodyPr>
            <a:normAutofit/>
          </a:bodyPr>
          <a:lstStyle>
            <a:lvl1pPr marL="0" indent="0">
              <a:spcBef>
                <a:spcPts val="0"/>
              </a:spcBef>
              <a:buFontTx/>
              <a:buNone/>
              <a:defRPr lang="en-US" sz="1200" kern="1200" dirty="0" smtClean="0">
                <a:solidFill>
                  <a:schemeClr val="tx1"/>
                </a:solidFill>
                <a:latin typeface="+mn-lt"/>
                <a:ea typeface="+mn-ea"/>
                <a:cs typeface="+mn-cs"/>
              </a:defRPr>
            </a:lvl1pPr>
            <a:lvl2pPr marL="457200" indent="0">
              <a:spcBef>
                <a:spcPts val="0"/>
              </a:spcBef>
              <a:buFontTx/>
              <a:buNone/>
              <a:defRPr lang="en-US" sz="1200" kern="1200" dirty="0" smtClean="0">
                <a:solidFill>
                  <a:schemeClr val="tx1"/>
                </a:solidFill>
                <a:latin typeface="+mn-lt"/>
                <a:ea typeface="+mn-ea"/>
                <a:cs typeface="+mn-cs"/>
              </a:defRPr>
            </a:lvl2pPr>
            <a:lvl3pPr marL="914400" indent="0">
              <a:spcBef>
                <a:spcPts val="0"/>
              </a:spcBef>
              <a:buFontTx/>
              <a:buNone/>
              <a:defRPr lang="en-US" sz="1200" kern="1200" dirty="0" smtClean="0">
                <a:solidFill>
                  <a:schemeClr val="tx1"/>
                </a:solidFill>
                <a:latin typeface="+mn-lt"/>
                <a:ea typeface="+mn-ea"/>
                <a:cs typeface="+mn-cs"/>
              </a:defRPr>
            </a:lvl3pPr>
            <a:lvl4pPr marL="1371600" indent="0">
              <a:spcBef>
                <a:spcPts val="0"/>
              </a:spcBef>
              <a:buFontTx/>
              <a:buNone/>
              <a:defRPr lang="en-US" sz="1200" kern="1200" dirty="0" smtClean="0">
                <a:solidFill>
                  <a:schemeClr val="tx1"/>
                </a:solidFill>
                <a:latin typeface="+mn-lt"/>
                <a:ea typeface="+mn-ea"/>
                <a:cs typeface="+mn-cs"/>
              </a:defRPr>
            </a:lvl4pPr>
            <a:lvl5pPr marL="1828800" indent="0">
              <a:spcBef>
                <a:spcPts val="0"/>
              </a:spcBef>
              <a:buFontTx/>
              <a:buNone/>
              <a:defRPr lang="en-US" sz="12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7" name="Footer Placeholder 4"/>
          <p:cNvSpPr>
            <a:spLocks noGrp="1"/>
          </p:cNvSpPr>
          <p:nvPr>
            <p:ph type="ftr" sz="quarter" idx="3"/>
          </p:nvPr>
        </p:nvSpPr>
        <p:spPr>
          <a:xfrm>
            <a:off x="1835696" y="6459379"/>
            <a:ext cx="5784304"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9"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23905123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Right aligned headlin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r">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8153400" cy="457200"/>
          </a:xfrm>
        </p:spPr>
        <p:txBody>
          <a:bodyPr>
            <a:normAutofit/>
          </a:bodyPr>
          <a:lstStyle>
            <a:lvl1pPr marL="0" indent="0" algn="r">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8153400" cy="3706504"/>
          </a:xfrm>
        </p:spPr>
        <p:txBody>
          <a:bodyPr>
            <a:normAutofit/>
          </a:bodyPr>
          <a:lstStyle>
            <a:lvl1pPr marL="0" indent="0">
              <a:spcBef>
                <a:spcPts val="0"/>
              </a:spcBef>
              <a:buFontTx/>
              <a:buNone/>
              <a:defRPr lang="en-US" sz="1200" kern="1200" dirty="0" smtClean="0">
                <a:solidFill>
                  <a:schemeClr val="tx1"/>
                </a:solidFill>
                <a:latin typeface="+mn-lt"/>
                <a:ea typeface="+mn-ea"/>
                <a:cs typeface="+mn-cs"/>
              </a:defRPr>
            </a:lvl1pPr>
            <a:lvl2pPr marL="457200" indent="0">
              <a:spcBef>
                <a:spcPts val="0"/>
              </a:spcBef>
              <a:buFontTx/>
              <a:buNone/>
              <a:defRPr lang="en-US" sz="1200" kern="1200" dirty="0" smtClean="0">
                <a:solidFill>
                  <a:schemeClr val="tx1"/>
                </a:solidFill>
                <a:latin typeface="+mn-lt"/>
                <a:ea typeface="+mn-ea"/>
                <a:cs typeface="+mn-cs"/>
              </a:defRPr>
            </a:lvl2pPr>
            <a:lvl3pPr marL="914400" indent="0">
              <a:spcBef>
                <a:spcPts val="0"/>
              </a:spcBef>
              <a:buFontTx/>
              <a:buNone/>
              <a:defRPr lang="en-US" sz="1200" kern="1200" dirty="0" smtClean="0">
                <a:solidFill>
                  <a:schemeClr val="tx1"/>
                </a:solidFill>
                <a:latin typeface="+mn-lt"/>
                <a:ea typeface="+mn-ea"/>
                <a:cs typeface="+mn-cs"/>
              </a:defRPr>
            </a:lvl3pPr>
            <a:lvl4pPr marL="1371600" indent="0">
              <a:spcBef>
                <a:spcPts val="0"/>
              </a:spcBef>
              <a:buFontTx/>
              <a:buNone/>
              <a:defRPr lang="en-US" sz="1200" kern="1200" dirty="0" smtClean="0">
                <a:solidFill>
                  <a:schemeClr val="tx1"/>
                </a:solidFill>
                <a:latin typeface="+mn-lt"/>
                <a:ea typeface="+mn-ea"/>
                <a:cs typeface="+mn-cs"/>
              </a:defRPr>
            </a:lvl4pPr>
            <a:lvl5pPr marL="1828800" indent="0">
              <a:spcBef>
                <a:spcPts val="0"/>
              </a:spcBef>
              <a:buFontTx/>
              <a:buNone/>
              <a:defRPr lang="en-US" sz="12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7" name="Footer Placeholder 4"/>
          <p:cNvSpPr>
            <a:spLocks noGrp="1"/>
          </p:cNvSpPr>
          <p:nvPr>
            <p:ph type="ftr" sz="quarter" idx="3"/>
          </p:nvPr>
        </p:nvSpPr>
        <p:spPr>
          <a:xfrm>
            <a:off x="1619672" y="6459379"/>
            <a:ext cx="6000328"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useBgFill="1">
        <p:nvSpPr>
          <p:cNvPr id="2" name="Rectangle 1"/>
          <p:cNvSpPr/>
          <p:nvPr userDrawn="1"/>
        </p:nvSpPr>
        <p:spPr>
          <a:xfrm>
            <a:off x="152400" y="274637"/>
            <a:ext cx="304800" cy="1143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161302090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Two column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3733800" cy="3706504"/>
          </a:xfrm>
        </p:spPr>
        <p:txBody>
          <a:bodyPr>
            <a:normAutofit/>
          </a:bodyPr>
          <a:lstStyle>
            <a:lvl1pPr marL="0" indent="0">
              <a:spcBef>
                <a:spcPts val="0"/>
              </a:spcBef>
              <a:buFontTx/>
              <a:buNone/>
              <a:defRPr lang="en-US" sz="1200" kern="1200" dirty="0" smtClean="0">
                <a:solidFill>
                  <a:schemeClr val="tx1"/>
                </a:solidFill>
                <a:latin typeface="+mn-lt"/>
                <a:ea typeface="+mn-ea"/>
                <a:cs typeface="+mn-cs"/>
              </a:defRPr>
            </a:lvl1pPr>
            <a:lvl2pPr marL="457200" indent="0">
              <a:spcBef>
                <a:spcPts val="0"/>
              </a:spcBef>
              <a:buFontTx/>
              <a:buNone/>
              <a:defRPr lang="en-US" sz="1200" kern="1200" dirty="0" smtClean="0">
                <a:solidFill>
                  <a:schemeClr val="tx1"/>
                </a:solidFill>
                <a:latin typeface="+mn-lt"/>
                <a:ea typeface="+mn-ea"/>
                <a:cs typeface="+mn-cs"/>
              </a:defRPr>
            </a:lvl2pPr>
            <a:lvl3pPr marL="914400" indent="0">
              <a:spcBef>
                <a:spcPts val="0"/>
              </a:spcBef>
              <a:buFontTx/>
              <a:buNone/>
              <a:defRPr lang="en-US" sz="1200" kern="1200" dirty="0" smtClean="0">
                <a:solidFill>
                  <a:schemeClr val="tx1"/>
                </a:solidFill>
                <a:latin typeface="+mn-lt"/>
                <a:ea typeface="+mn-ea"/>
                <a:cs typeface="+mn-cs"/>
              </a:defRPr>
            </a:lvl3pPr>
            <a:lvl4pPr marL="1371600" indent="0">
              <a:spcBef>
                <a:spcPts val="0"/>
              </a:spcBef>
              <a:buFontTx/>
              <a:buNone/>
              <a:defRPr lang="en-US" sz="1200" kern="1200" dirty="0" smtClean="0">
                <a:solidFill>
                  <a:schemeClr val="tx1"/>
                </a:solidFill>
                <a:latin typeface="+mn-lt"/>
                <a:ea typeface="+mn-ea"/>
                <a:cs typeface="+mn-cs"/>
              </a:defRPr>
            </a:lvl4pPr>
            <a:lvl5pPr marL="1828800" indent="0">
              <a:spcBef>
                <a:spcPts val="0"/>
              </a:spcBef>
              <a:buFontTx/>
              <a:buNone/>
              <a:defRPr lang="en-US" sz="12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0" name="Text Placeholder 13"/>
          <p:cNvSpPr>
            <a:spLocks noGrp="1"/>
          </p:cNvSpPr>
          <p:nvPr>
            <p:ph type="body" sz="quarter" idx="15"/>
          </p:nvPr>
        </p:nvSpPr>
        <p:spPr>
          <a:xfrm>
            <a:off x="4953000" y="2286000"/>
            <a:ext cx="3733800" cy="3706504"/>
          </a:xfrm>
        </p:spPr>
        <p:txBody>
          <a:bodyPr>
            <a:normAutofit/>
          </a:bodyPr>
          <a:lstStyle>
            <a:lvl1pPr marL="0" indent="0">
              <a:spcBef>
                <a:spcPts val="0"/>
              </a:spcBef>
              <a:buFontTx/>
              <a:buNone/>
              <a:defRPr lang="en-US" sz="1200" kern="1200" dirty="0" smtClean="0">
                <a:solidFill>
                  <a:schemeClr val="tx1"/>
                </a:solidFill>
                <a:latin typeface="+mn-lt"/>
                <a:ea typeface="+mn-ea"/>
                <a:cs typeface="+mn-cs"/>
              </a:defRPr>
            </a:lvl1pPr>
            <a:lvl2pPr marL="457200" indent="0">
              <a:spcBef>
                <a:spcPts val="0"/>
              </a:spcBef>
              <a:buFontTx/>
              <a:buNone/>
              <a:defRPr lang="en-US" sz="1200" kern="1200" dirty="0" smtClean="0">
                <a:solidFill>
                  <a:schemeClr val="tx1"/>
                </a:solidFill>
                <a:latin typeface="+mn-lt"/>
                <a:ea typeface="+mn-ea"/>
                <a:cs typeface="+mn-cs"/>
              </a:defRPr>
            </a:lvl2pPr>
            <a:lvl3pPr marL="914400" indent="0">
              <a:spcBef>
                <a:spcPts val="0"/>
              </a:spcBef>
              <a:buFontTx/>
              <a:buNone/>
              <a:defRPr lang="en-US" sz="1200" kern="1200" dirty="0" smtClean="0">
                <a:solidFill>
                  <a:schemeClr val="tx1"/>
                </a:solidFill>
                <a:latin typeface="+mn-lt"/>
                <a:ea typeface="+mn-ea"/>
                <a:cs typeface="+mn-cs"/>
              </a:defRPr>
            </a:lvl3pPr>
            <a:lvl4pPr marL="1371600" indent="0">
              <a:spcBef>
                <a:spcPts val="0"/>
              </a:spcBef>
              <a:buFontTx/>
              <a:buNone/>
              <a:defRPr lang="en-US" sz="1200" kern="1200" dirty="0" smtClean="0">
                <a:solidFill>
                  <a:schemeClr val="tx1"/>
                </a:solidFill>
                <a:latin typeface="+mn-lt"/>
                <a:ea typeface="+mn-ea"/>
                <a:cs typeface="+mn-cs"/>
              </a:defRPr>
            </a:lvl4pPr>
            <a:lvl5pPr marL="1828800" indent="0">
              <a:spcBef>
                <a:spcPts val="0"/>
              </a:spcBef>
              <a:buFontTx/>
              <a:buNone/>
              <a:defRPr lang="en-US" sz="12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1" name="Text Placeholder 11"/>
          <p:cNvSpPr>
            <a:spLocks noGrp="1"/>
          </p:cNvSpPr>
          <p:nvPr>
            <p:ph type="body" sz="quarter" idx="16"/>
          </p:nvPr>
        </p:nvSpPr>
        <p:spPr>
          <a:xfrm>
            <a:off x="4953000" y="1752600"/>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1" name="Footer Placeholder 4"/>
          <p:cNvSpPr>
            <a:spLocks noGrp="1"/>
          </p:cNvSpPr>
          <p:nvPr>
            <p:ph type="ftr" sz="quarter" idx="3"/>
          </p:nvPr>
        </p:nvSpPr>
        <p:spPr>
          <a:xfrm>
            <a:off x="1547664" y="6459379"/>
            <a:ext cx="6072336"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7"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702044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Three column layout_">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2438400" cy="479156"/>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2" name="Text Placeholder 11"/>
          <p:cNvSpPr>
            <a:spLocks noGrp="1"/>
          </p:cNvSpPr>
          <p:nvPr>
            <p:ph type="body" sz="quarter" idx="15"/>
          </p:nvPr>
        </p:nvSpPr>
        <p:spPr>
          <a:xfrm>
            <a:off x="3390900" y="1752600"/>
            <a:ext cx="2438400" cy="479156"/>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6" name="Text Placeholder 11"/>
          <p:cNvSpPr>
            <a:spLocks noGrp="1"/>
          </p:cNvSpPr>
          <p:nvPr>
            <p:ph type="body" sz="quarter" idx="17"/>
          </p:nvPr>
        </p:nvSpPr>
        <p:spPr>
          <a:xfrm>
            <a:off x="6248400" y="1752600"/>
            <a:ext cx="2438400" cy="479156"/>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Content Placeholder 2"/>
          <p:cNvSpPr>
            <a:spLocks noGrp="1"/>
          </p:cNvSpPr>
          <p:nvPr>
            <p:ph sz="quarter" idx="18"/>
          </p:nvPr>
        </p:nvSpPr>
        <p:spPr>
          <a:xfrm>
            <a:off x="533400" y="2286000"/>
            <a:ext cx="2438400" cy="3759200"/>
          </a:xfrm>
        </p:spPr>
        <p:txBody>
          <a:bodyPr vert="horz" lIns="91440" tIns="45720" rIns="91440" bIns="45720" rtlCol="0">
            <a:normAutofit/>
          </a:bodyPr>
          <a:lstStyle>
            <a:lvl1pPr marL="0" indent="0">
              <a:spcBef>
                <a:spcPts val="0"/>
              </a:spcBef>
              <a:spcAft>
                <a:spcPts val="0"/>
              </a:spcAft>
              <a:buFontTx/>
              <a:buNone/>
              <a:defRPr lang="en-US" sz="1200" kern="1200" dirty="0" smtClean="0">
                <a:solidFill>
                  <a:schemeClr val="tx1"/>
                </a:solidFill>
                <a:latin typeface="+mn-lt"/>
                <a:ea typeface="+mn-ea"/>
                <a:cs typeface="+mn-cs"/>
              </a:defRPr>
            </a:lvl1pPr>
          </a:lstStyle>
          <a:p>
            <a:pPr marL="0" lvl="0" indent="0" algn="l" defTabSz="914400" rtl="0" eaLnBrk="1" latinLnBrk="0" hangingPunct="1">
              <a:spcBef>
                <a:spcPts val="0"/>
              </a:spcBef>
              <a:buFontTx/>
              <a:buNone/>
            </a:pPr>
            <a:r>
              <a:rPr lang="de-DE"/>
              <a:t>Mastertextformat bearbeiten</a:t>
            </a:r>
          </a:p>
        </p:txBody>
      </p:sp>
      <p:sp>
        <p:nvSpPr>
          <p:cNvPr id="17" name="Content Placeholder 2"/>
          <p:cNvSpPr>
            <a:spLocks noGrp="1"/>
          </p:cNvSpPr>
          <p:nvPr>
            <p:ph sz="quarter" idx="19"/>
          </p:nvPr>
        </p:nvSpPr>
        <p:spPr>
          <a:xfrm>
            <a:off x="3390900" y="2286000"/>
            <a:ext cx="2438400" cy="3759200"/>
          </a:xfrm>
        </p:spPr>
        <p:txBody>
          <a:bodyPr vert="horz" lIns="91440" tIns="45720" rIns="91440" bIns="45720" rtlCol="0">
            <a:normAutofit/>
          </a:bodyPr>
          <a:lstStyle>
            <a:lvl1pPr marL="0" indent="0">
              <a:spcBef>
                <a:spcPts val="0"/>
              </a:spcBef>
              <a:spcAft>
                <a:spcPts val="0"/>
              </a:spcAft>
              <a:buFontTx/>
              <a:buNone/>
              <a:defRPr lang="en-US" sz="1200" dirty="0"/>
            </a:lvl1pPr>
          </a:lstStyle>
          <a:p>
            <a:pPr marL="0" lvl="0" indent="0">
              <a:spcBef>
                <a:spcPts val="0"/>
              </a:spcBef>
              <a:spcAft>
                <a:spcPts val="0"/>
              </a:spcAft>
              <a:buFontTx/>
              <a:buNone/>
            </a:pPr>
            <a:r>
              <a:rPr lang="de-DE"/>
              <a:t>Mastertextformat bearbeiten</a:t>
            </a:r>
          </a:p>
        </p:txBody>
      </p:sp>
      <p:sp>
        <p:nvSpPr>
          <p:cNvPr id="18" name="Content Placeholder 2"/>
          <p:cNvSpPr>
            <a:spLocks noGrp="1"/>
          </p:cNvSpPr>
          <p:nvPr>
            <p:ph sz="quarter" idx="20"/>
          </p:nvPr>
        </p:nvSpPr>
        <p:spPr>
          <a:xfrm>
            <a:off x="6248400" y="2286000"/>
            <a:ext cx="2438400" cy="3759200"/>
          </a:xfrm>
        </p:spPr>
        <p:txBody>
          <a:bodyPr vert="horz" lIns="91440" tIns="45720" rIns="91440" bIns="45720" rtlCol="0">
            <a:normAutofit/>
          </a:bodyPr>
          <a:lstStyle>
            <a:lvl1pPr marL="0" indent="0">
              <a:spcBef>
                <a:spcPts val="0"/>
              </a:spcBef>
              <a:spcAft>
                <a:spcPts val="0"/>
              </a:spcAft>
              <a:buFontTx/>
              <a:buNone/>
              <a:defRPr lang="en-US" sz="1200"/>
            </a:lvl1pPr>
          </a:lstStyle>
          <a:p>
            <a:pPr marL="0" lvl="0" indent="0">
              <a:spcBef>
                <a:spcPts val="0"/>
              </a:spcBef>
              <a:buFontTx/>
              <a:buNone/>
            </a:pPr>
            <a:r>
              <a:rPr lang="de-DE"/>
              <a:t>Mastertextformat bearbeiten</a:t>
            </a:r>
          </a:p>
        </p:txBody>
      </p:sp>
      <p:sp>
        <p:nvSpPr>
          <p:cNvPr id="16" name="Footer Placeholder 4"/>
          <p:cNvSpPr>
            <a:spLocks noGrp="1"/>
          </p:cNvSpPr>
          <p:nvPr>
            <p:ph type="ftr" sz="quarter" idx="3"/>
          </p:nvPr>
        </p:nvSpPr>
        <p:spPr>
          <a:xfrm>
            <a:off x="1619672" y="6459379"/>
            <a:ext cx="6000328"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0"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262121506"/>
      </p:ext>
    </p:extLst>
  </p:cSld>
  <p:clrMapOvr>
    <a:masterClrMapping/>
  </p:clrMapOvr>
  <p:extLst>
    <p:ext uri="{DCECCB84-F9BA-43D5-87BE-67443E8EF086}">
      <p15:sldGuideLst xmlns:p15="http://schemas.microsoft.com/office/powerpoint/2012/main">
        <p15:guide id="1" orient="horz" pos="384" userDrawn="1">
          <p15:clr>
            <a:srgbClr val="FBAE40"/>
          </p15:clr>
        </p15:guide>
        <p15:guide id="2" pos="2880" userDrawn="1">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_Presentation Contents ">
    <p:spTree>
      <p:nvGrpSpPr>
        <p:cNvPr id="1" name=""/>
        <p:cNvGrpSpPr/>
        <p:nvPr/>
      </p:nvGrpSpPr>
      <p:grpSpPr>
        <a:xfrm>
          <a:off x="0" y="0"/>
          <a:ext cx="0" cy="0"/>
          <a:chOff x="0" y="0"/>
          <a:chExt cx="0" cy="0"/>
        </a:xfrm>
      </p:grpSpPr>
      <p:sp>
        <p:nvSpPr>
          <p:cNvPr id="22" name="Rounded Rectangle 21"/>
          <p:cNvSpPr/>
          <p:nvPr userDrawn="1"/>
        </p:nvSpPr>
        <p:spPr>
          <a:xfrm>
            <a:off x="591847" y="4855148"/>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7" name="Oval 46"/>
          <p:cNvSpPr>
            <a:spLocks/>
          </p:cNvSpPr>
          <p:nvPr userDrawn="1"/>
        </p:nvSpPr>
        <p:spPr>
          <a:xfrm>
            <a:off x="737389"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37" name="Rounded Rectangle 36"/>
          <p:cNvSpPr/>
          <p:nvPr userDrawn="1"/>
        </p:nvSpPr>
        <p:spPr>
          <a:xfrm>
            <a:off x="4915546" y="4855148"/>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8" name="Oval 37"/>
          <p:cNvSpPr>
            <a:spLocks/>
          </p:cNvSpPr>
          <p:nvPr userDrawn="1"/>
        </p:nvSpPr>
        <p:spPr>
          <a:xfrm>
            <a:off x="5061088"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35" name="Rounded Rectangle 34"/>
          <p:cNvSpPr/>
          <p:nvPr userDrawn="1"/>
        </p:nvSpPr>
        <p:spPr>
          <a:xfrm>
            <a:off x="4915546" y="3327400"/>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6" name="Oval 35"/>
          <p:cNvSpPr>
            <a:spLocks/>
          </p:cNvSpPr>
          <p:nvPr userDrawn="1"/>
        </p:nvSpPr>
        <p:spPr>
          <a:xfrm>
            <a:off x="5061088"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32" name="Rounded Rectangle 31"/>
          <p:cNvSpPr/>
          <p:nvPr userDrawn="1"/>
        </p:nvSpPr>
        <p:spPr>
          <a:xfrm>
            <a:off x="4921724" y="1794256"/>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8" name="Rounded Rectangle 17"/>
          <p:cNvSpPr/>
          <p:nvPr userDrawn="1"/>
        </p:nvSpPr>
        <p:spPr>
          <a:xfrm>
            <a:off x="598025" y="1794256"/>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9" name="Oval 18"/>
          <p:cNvSpPr>
            <a:spLocks/>
          </p:cNvSpPr>
          <p:nvPr userDrawn="1"/>
        </p:nvSpPr>
        <p:spPr>
          <a:xfrm>
            <a:off x="743567"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20" name="Rounded Rectangle 19"/>
          <p:cNvSpPr/>
          <p:nvPr userDrawn="1"/>
        </p:nvSpPr>
        <p:spPr>
          <a:xfrm>
            <a:off x="591847" y="3327400"/>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1" name="Oval 20"/>
          <p:cNvSpPr>
            <a:spLocks/>
          </p:cNvSpPr>
          <p:nvPr userDrawn="1"/>
        </p:nvSpPr>
        <p:spPr>
          <a:xfrm>
            <a:off x="737389"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1371600" y="2039906"/>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6" name="Text Placeholder 11"/>
          <p:cNvSpPr>
            <a:spLocks noGrp="1"/>
          </p:cNvSpPr>
          <p:nvPr>
            <p:ph type="body" sz="quarter" idx="14"/>
          </p:nvPr>
        </p:nvSpPr>
        <p:spPr>
          <a:xfrm>
            <a:off x="1371600" y="3574339"/>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17" name="Text Placeholder 11"/>
          <p:cNvSpPr>
            <a:spLocks noGrp="1"/>
          </p:cNvSpPr>
          <p:nvPr>
            <p:ph type="body" sz="quarter" idx="15"/>
          </p:nvPr>
        </p:nvSpPr>
        <p:spPr>
          <a:xfrm>
            <a:off x="1371600" y="5102087"/>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29" name="Text Placeholder 11"/>
          <p:cNvSpPr>
            <a:spLocks noGrp="1"/>
          </p:cNvSpPr>
          <p:nvPr>
            <p:ph type="body" sz="quarter" idx="16"/>
          </p:nvPr>
        </p:nvSpPr>
        <p:spPr>
          <a:xfrm>
            <a:off x="5715000" y="2039906"/>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0" name="Text Placeholder 11"/>
          <p:cNvSpPr>
            <a:spLocks noGrp="1"/>
          </p:cNvSpPr>
          <p:nvPr>
            <p:ph type="body" sz="quarter" idx="17"/>
          </p:nvPr>
        </p:nvSpPr>
        <p:spPr>
          <a:xfrm>
            <a:off x="5715000" y="3574339"/>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1" name="Text Placeholder 11"/>
          <p:cNvSpPr>
            <a:spLocks noGrp="1"/>
          </p:cNvSpPr>
          <p:nvPr>
            <p:ph type="body" sz="quarter" idx="18"/>
          </p:nvPr>
        </p:nvSpPr>
        <p:spPr>
          <a:xfrm>
            <a:off x="5715000" y="5102087"/>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9" name="Oval 38"/>
          <p:cNvSpPr>
            <a:spLocks/>
          </p:cNvSpPr>
          <p:nvPr userDrawn="1"/>
        </p:nvSpPr>
        <p:spPr>
          <a:xfrm>
            <a:off x="5061088"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43" name="Footer Placeholder 4"/>
          <p:cNvSpPr>
            <a:spLocks noGrp="1"/>
          </p:cNvSpPr>
          <p:nvPr>
            <p:ph type="ftr" sz="quarter" idx="3"/>
          </p:nvPr>
        </p:nvSpPr>
        <p:spPr>
          <a:xfrm>
            <a:off x="2051720" y="6459379"/>
            <a:ext cx="556828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7" name="Content Placeholder 2"/>
          <p:cNvSpPr>
            <a:spLocks noGrp="1"/>
          </p:cNvSpPr>
          <p:nvPr>
            <p:ph sz="quarter" idx="19" hasCustomPrompt="1"/>
          </p:nvPr>
        </p:nvSpPr>
        <p:spPr>
          <a:xfrm>
            <a:off x="885811"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1</a:t>
            </a:r>
          </a:p>
        </p:txBody>
      </p:sp>
      <p:sp>
        <p:nvSpPr>
          <p:cNvPr id="40" name="Content Placeholder 2"/>
          <p:cNvSpPr>
            <a:spLocks noGrp="1"/>
          </p:cNvSpPr>
          <p:nvPr>
            <p:ph sz="quarter" idx="20" hasCustomPrompt="1"/>
          </p:nvPr>
        </p:nvSpPr>
        <p:spPr>
          <a:xfrm>
            <a:off x="879633"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2</a:t>
            </a:r>
          </a:p>
        </p:txBody>
      </p:sp>
      <p:sp>
        <p:nvSpPr>
          <p:cNvPr id="41" name="Content Placeholder 2"/>
          <p:cNvSpPr>
            <a:spLocks noGrp="1"/>
          </p:cNvSpPr>
          <p:nvPr>
            <p:ph sz="quarter" idx="21" hasCustomPrompt="1"/>
          </p:nvPr>
        </p:nvSpPr>
        <p:spPr>
          <a:xfrm>
            <a:off x="885019" y="514636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3</a:t>
            </a:r>
          </a:p>
        </p:txBody>
      </p:sp>
      <p:sp>
        <p:nvSpPr>
          <p:cNvPr id="44" name="Content Placeholder 2"/>
          <p:cNvSpPr>
            <a:spLocks noGrp="1"/>
          </p:cNvSpPr>
          <p:nvPr>
            <p:ph sz="quarter" idx="22" hasCustomPrompt="1"/>
          </p:nvPr>
        </p:nvSpPr>
        <p:spPr>
          <a:xfrm>
            <a:off x="5203332"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4</a:t>
            </a:r>
          </a:p>
        </p:txBody>
      </p:sp>
      <p:sp>
        <p:nvSpPr>
          <p:cNvPr id="45" name="Content Placeholder 2"/>
          <p:cNvSpPr>
            <a:spLocks noGrp="1"/>
          </p:cNvSpPr>
          <p:nvPr>
            <p:ph sz="quarter" idx="23" hasCustomPrompt="1"/>
          </p:nvPr>
        </p:nvSpPr>
        <p:spPr>
          <a:xfrm>
            <a:off x="5203332"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5</a:t>
            </a:r>
          </a:p>
        </p:txBody>
      </p:sp>
      <p:sp>
        <p:nvSpPr>
          <p:cNvPr id="46" name="Content Placeholder 2"/>
          <p:cNvSpPr>
            <a:spLocks noGrp="1"/>
          </p:cNvSpPr>
          <p:nvPr>
            <p:ph sz="quarter" idx="24" hasCustomPrompt="1"/>
          </p:nvPr>
        </p:nvSpPr>
        <p:spPr>
          <a:xfrm>
            <a:off x="5203332" y="5130868"/>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6</a:t>
            </a:r>
          </a:p>
        </p:txBody>
      </p:sp>
      <p:sp>
        <p:nvSpPr>
          <p:cNvPr id="48"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49091020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3_Presentation Contents ">
    <p:spTree>
      <p:nvGrpSpPr>
        <p:cNvPr id="1" name=""/>
        <p:cNvGrpSpPr/>
        <p:nvPr/>
      </p:nvGrpSpPr>
      <p:grpSpPr>
        <a:xfrm>
          <a:off x="0" y="0"/>
          <a:ext cx="0" cy="0"/>
          <a:chOff x="0" y="0"/>
          <a:chExt cx="0" cy="0"/>
        </a:xfrm>
      </p:grpSpPr>
      <p:pic>
        <p:nvPicPr>
          <p:cNvPr id="33" name="Picture 32"/>
          <p:cNvPicPr>
            <a:picLocks noChangeAspect="1"/>
          </p:cNvPicPr>
          <p:nvPr userDrawn="1"/>
        </p:nvPicPr>
        <p:blipFill rotWithShape="1">
          <a:blip r:embed="rId2">
            <a:extLst>
              <a:ext uri="{28A0092B-C50C-407E-A947-70E740481C1C}">
                <a14:useLocalDpi xmlns:a14="http://schemas.microsoft.com/office/drawing/2010/main"/>
              </a:ext>
            </a:extLst>
          </a:blip>
          <a:srcRect l="11007" r="12263"/>
          <a:stretch/>
        </p:blipFill>
        <p:spPr>
          <a:xfrm>
            <a:off x="-152400" y="-416863"/>
            <a:ext cx="9296400" cy="7274863"/>
          </a:xfrm>
          <a:prstGeom prst="rect">
            <a:avLst/>
          </a:prstGeom>
        </p:spPr>
      </p:pic>
      <p:sp>
        <p:nvSpPr>
          <p:cNvPr id="22" name="Rounded Rectangle 21"/>
          <p:cNvSpPr/>
          <p:nvPr userDrawn="1"/>
        </p:nvSpPr>
        <p:spPr>
          <a:xfrm>
            <a:off x="591847" y="4855148"/>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7" name="Oval 46"/>
          <p:cNvSpPr>
            <a:spLocks/>
          </p:cNvSpPr>
          <p:nvPr userDrawn="1"/>
        </p:nvSpPr>
        <p:spPr>
          <a:xfrm>
            <a:off x="737389"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37" name="Rounded Rectangle 36"/>
          <p:cNvSpPr/>
          <p:nvPr userDrawn="1"/>
        </p:nvSpPr>
        <p:spPr>
          <a:xfrm>
            <a:off x="4915546" y="4855148"/>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8" name="Oval 37"/>
          <p:cNvSpPr>
            <a:spLocks/>
          </p:cNvSpPr>
          <p:nvPr userDrawn="1"/>
        </p:nvSpPr>
        <p:spPr>
          <a:xfrm>
            <a:off x="5061088"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35" name="Rounded Rectangle 34"/>
          <p:cNvSpPr/>
          <p:nvPr userDrawn="1"/>
        </p:nvSpPr>
        <p:spPr>
          <a:xfrm>
            <a:off x="4915546" y="3327400"/>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6" name="Oval 35"/>
          <p:cNvSpPr>
            <a:spLocks/>
          </p:cNvSpPr>
          <p:nvPr userDrawn="1"/>
        </p:nvSpPr>
        <p:spPr>
          <a:xfrm>
            <a:off x="5061088"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32" name="Rounded Rectangle 31"/>
          <p:cNvSpPr/>
          <p:nvPr userDrawn="1"/>
        </p:nvSpPr>
        <p:spPr>
          <a:xfrm>
            <a:off x="4921724" y="1794256"/>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8" name="Rounded Rectangle 17"/>
          <p:cNvSpPr/>
          <p:nvPr userDrawn="1"/>
        </p:nvSpPr>
        <p:spPr>
          <a:xfrm>
            <a:off x="598025" y="1794256"/>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9" name="Oval 18"/>
          <p:cNvSpPr>
            <a:spLocks/>
          </p:cNvSpPr>
          <p:nvPr userDrawn="1"/>
        </p:nvSpPr>
        <p:spPr>
          <a:xfrm>
            <a:off x="743567"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20" name="Rounded Rectangle 19"/>
          <p:cNvSpPr/>
          <p:nvPr userDrawn="1"/>
        </p:nvSpPr>
        <p:spPr>
          <a:xfrm>
            <a:off x="591847" y="3327400"/>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1" name="Oval 20"/>
          <p:cNvSpPr>
            <a:spLocks/>
          </p:cNvSpPr>
          <p:nvPr userDrawn="1"/>
        </p:nvSpPr>
        <p:spPr>
          <a:xfrm>
            <a:off x="737389"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1371600" y="2039906"/>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6" name="Text Placeholder 11"/>
          <p:cNvSpPr>
            <a:spLocks noGrp="1"/>
          </p:cNvSpPr>
          <p:nvPr>
            <p:ph type="body" sz="quarter" idx="14"/>
          </p:nvPr>
        </p:nvSpPr>
        <p:spPr>
          <a:xfrm>
            <a:off x="1371600" y="3574339"/>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17" name="Text Placeholder 11"/>
          <p:cNvSpPr>
            <a:spLocks noGrp="1"/>
          </p:cNvSpPr>
          <p:nvPr>
            <p:ph type="body" sz="quarter" idx="15"/>
          </p:nvPr>
        </p:nvSpPr>
        <p:spPr>
          <a:xfrm>
            <a:off x="1371600" y="5102087"/>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29" name="Text Placeholder 11"/>
          <p:cNvSpPr>
            <a:spLocks noGrp="1"/>
          </p:cNvSpPr>
          <p:nvPr>
            <p:ph type="body" sz="quarter" idx="16"/>
          </p:nvPr>
        </p:nvSpPr>
        <p:spPr>
          <a:xfrm>
            <a:off x="5715000" y="2039906"/>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0" name="Text Placeholder 11"/>
          <p:cNvSpPr>
            <a:spLocks noGrp="1"/>
          </p:cNvSpPr>
          <p:nvPr>
            <p:ph type="body" sz="quarter" idx="17"/>
          </p:nvPr>
        </p:nvSpPr>
        <p:spPr>
          <a:xfrm>
            <a:off x="5715000" y="3574339"/>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1" name="Text Placeholder 11"/>
          <p:cNvSpPr>
            <a:spLocks noGrp="1"/>
          </p:cNvSpPr>
          <p:nvPr>
            <p:ph type="body" sz="quarter" idx="18"/>
          </p:nvPr>
        </p:nvSpPr>
        <p:spPr>
          <a:xfrm>
            <a:off x="5715000" y="5102087"/>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9" name="Oval 38"/>
          <p:cNvSpPr>
            <a:spLocks/>
          </p:cNvSpPr>
          <p:nvPr userDrawn="1"/>
        </p:nvSpPr>
        <p:spPr>
          <a:xfrm>
            <a:off x="5061088"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43" name="Footer Placeholder 4"/>
          <p:cNvSpPr>
            <a:spLocks noGrp="1"/>
          </p:cNvSpPr>
          <p:nvPr>
            <p:ph type="ftr" sz="quarter" idx="3"/>
          </p:nvPr>
        </p:nvSpPr>
        <p:spPr>
          <a:xfrm>
            <a:off x="1907704" y="6459379"/>
            <a:ext cx="5712296"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7" name="Content Placeholder 2"/>
          <p:cNvSpPr>
            <a:spLocks noGrp="1"/>
          </p:cNvSpPr>
          <p:nvPr>
            <p:ph sz="quarter" idx="19" hasCustomPrompt="1"/>
          </p:nvPr>
        </p:nvSpPr>
        <p:spPr>
          <a:xfrm>
            <a:off x="885811"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1</a:t>
            </a:r>
          </a:p>
        </p:txBody>
      </p:sp>
      <p:sp>
        <p:nvSpPr>
          <p:cNvPr id="40" name="Content Placeholder 2"/>
          <p:cNvSpPr>
            <a:spLocks noGrp="1"/>
          </p:cNvSpPr>
          <p:nvPr>
            <p:ph sz="quarter" idx="20" hasCustomPrompt="1"/>
          </p:nvPr>
        </p:nvSpPr>
        <p:spPr>
          <a:xfrm>
            <a:off x="879633"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2</a:t>
            </a:r>
          </a:p>
        </p:txBody>
      </p:sp>
      <p:sp>
        <p:nvSpPr>
          <p:cNvPr id="41" name="Content Placeholder 2"/>
          <p:cNvSpPr>
            <a:spLocks noGrp="1"/>
          </p:cNvSpPr>
          <p:nvPr>
            <p:ph sz="quarter" idx="21" hasCustomPrompt="1"/>
          </p:nvPr>
        </p:nvSpPr>
        <p:spPr>
          <a:xfrm>
            <a:off x="885019" y="514636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3</a:t>
            </a:r>
          </a:p>
        </p:txBody>
      </p:sp>
      <p:sp>
        <p:nvSpPr>
          <p:cNvPr id="44" name="Content Placeholder 2"/>
          <p:cNvSpPr>
            <a:spLocks noGrp="1"/>
          </p:cNvSpPr>
          <p:nvPr>
            <p:ph sz="quarter" idx="22" hasCustomPrompt="1"/>
          </p:nvPr>
        </p:nvSpPr>
        <p:spPr>
          <a:xfrm>
            <a:off x="5203332"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4</a:t>
            </a:r>
          </a:p>
        </p:txBody>
      </p:sp>
      <p:sp>
        <p:nvSpPr>
          <p:cNvPr id="45" name="Content Placeholder 2"/>
          <p:cNvSpPr>
            <a:spLocks noGrp="1"/>
          </p:cNvSpPr>
          <p:nvPr>
            <p:ph sz="quarter" idx="23" hasCustomPrompt="1"/>
          </p:nvPr>
        </p:nvSpPr>
        <p:spPr>
          <a:xfrm>
            <a:off x="5203332"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5</a:t>
            </a:r>
          </a:p>
        </p:txBody>
      </p:sp>
      <p:sp>
        <p:nvSpPr>
          <p:cNvPr id="46" name="Content Placeholder 2"/>
          <p:cNvSpPr>
            <a:spLocks noGrp="1"/>
          </p:cNvSpPr>
          <p:nvPr>
            <p:ph sz="quarter" idx="24" hasCustomPrompt="1"/>
          </p:nvPr>
        </p:nvSpPr>
        <p:spPr>
          <a:xfrm>
            <a:off x="5203332" y="5130868"/>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6</a:t>
            </a:r>
          </a:p>
        </p:txBody>
      </p:sp>
      <p:sp>
        <p:nvSpPr>
          <p:cNvPr id="48"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grpSp>
        <p:nvGrpSpPr>
          <p:cNvPr id="34" name="Group 33"/>
          <p:cNvGrpSpPr/>
          <p:nvPr userDrawn="1"/>
        </p:nvGrpSpPr>
        <p:grpSpPr>
          <a:xfrm>
            <a:off x="228600" y="533400"/>
            <a:ext cx="152400" cy="533400"/>
            <a:chOff x="228600" y="533400"/>
            <a:chExt cx="152400" cy="533400"/>
          </a:xfrm>
        </p:grpSpPr>
        <p:cxnSp>
          <p:nvCxnSpPr>
            <p:cNvPr id="49" name="Straight Connector 48"/>
            <p:cNvCxnSpPr/>
            <p:nvPr/>
          </p:nvCxnSpPr>
          <p:spPr>
            <a:xfrm>
              <a:off x="304800" y="533400"/>
              <a:ext cx="0" cy="533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0" name="Oval 49"/>
            <p:cNvSpPr/>
            <p:nvPr/>
          </p:nvSpPr>
          <p:spPr>
            <a:xfrm>
              <a:off x="228600" y="723900"/>
              <a:ext cx="152400" cy="152400"/>
            </a:xfrm>
            <a:prstGeom prst="ellipse">
              <a:avLst/>
            </a:prstGeom>
            <a:solidFill>
              <a:schemeClr val="accent1"/>
            </a:solid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14743158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2_Contents ">
    <p:spTree>
      <p:nvGrpSpPr>
        <p:cNvPr id="1" name=""/>
        <p:cNvGrpSpPr/>
        <p:nvPr/>
      </p:nvGrpSpPr>
      <p:grpSpPr>
        <a:xfrm>
          <a:off x="0" y="0"/>
          <a:ext cx="0" cy="0"/>
          <a:chOff x="0" y="0"/>
          <a:chExt cx="0" cy="0"/>
        </a:xfrm>
      </p:grpSpPr>
      <p:pic>
        <p:nvPicPr>
          <p:cNvPr id="43" name="Picture 4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3999" cy="6858000"/>
          </a:xfrm>
          <a:prstGeom prst="rect">
            <a:avLst/>
          </a:prstGeom>
        </p:spPr>
      </p:pic>
      <p:sp>
        <p:nvSpPr>
          <p:cNvPr id="37" name="Rounded Rectangle 36"/>
          <p:cNvSpPr/>
          <p:nvPr userDrawn="1"/>
        </p:nvSpPr>
        <p:spPr>
          <a:xfrm>
            <a:off x="4763146" y="4855148"/>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8" name="Oval 37"/>
          <p:cNvSpPr>
            <a:spLocks/>
          </p:cNvSpPr>
          <p:nvPr userDrawn="1"/>
        </p:nvSpPr>
        <p:spPr>
          <a:xfrm>
            <a:off x="4908688"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35" name="Rounded Rectangle 34"/>
          <p:cNvSpPr/>
          <p:nvPr userDrawn="1"/>
        </p:nvSpPr>
        <p:spPr>
          <a:xfrm>
            <a:off x="4763146" y="3327400"/>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6" name="Oval 35"/>
          <p:cNvSpPr>
            <a:spLocks/>
          </p:cNvSpPr>
          <p:nvPr userDrawn="1"/>
        </p:nvSpPr>
        <p:spPr>
          <a:xfrm>
            <a:off x="4908688"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32" name="Rounded Rectangle 31"/>
          <p:cNvSpPr/>
          <p:nvPr userDrawn="1"/>
        </p:nvSpPr>
        <p:spPr>
          <a:xfrm>
            <a:off x="4769324" y="1794256"/>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8" name="Rounded Rectangle 17"/>
          <p:cNvSpPr/>
          <p:nvPr userDrawn="1"/>
        </p:nvSpPr>
        <p:spPr>
          <a:xfrm>
            <a:off x="598025" y="1794256"/>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9" name="Oval 18"/>
          <p:cNvSpPr>
            <a:spLocks/>
          </p:cNvSpPr>
          <p:nvPr userDrawn="1"/>
        </p:nvSpPr>
        <p:spPr>
          <a:xfrm>
            <a:off x="743567"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20" name="Rounded Rectangle 19"/>
          <p:cNvSpPr/>
          <p:nvPr userDrawn="1"/>
        </p:nvSpPr>
        <p:spPr>
          <a:xfrm>
            <a:off x="591847" y="3327400"/>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1" name="Oval 20"/>
          <p:cNvSpPr>
            <a:spLocks/>
          </p:cNvSpPr>
          <p:nvPr userDrawn="1"/>
        </p:nvSpPr>
        <p:spPr>
          <a:xfrm>
            <a:off x="737389"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22" name="Rounded Rectangle 21"/>
          <p:cNvSpPr/>
          <p:nvPr userDrawn="1"/>
        </p:nvSpPr>
        <p:spPr>
          <a:xfrm>
            <a:off x="591847" y="4855148"/>
            <a:ext cx="3841276"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3" name="Oval 22"/>
          <p:cNvSpPr>
            <a:spLocks/>
          </p:cNvSpPr>
          <p:nvPr userDrawn="1"/>
        </p:nvSpPr>
        <p:spPr>
          <a:xfrm>
            <a:off x="737389"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sp>
        <p:nvSpPr>
          <p:cNvPr id="7" name="Title 6"/>
          <p:cNvSpPr>
            <a:spLocks noGrp="1"/>
          </p:cNvSpPr>
          <p:nvPr>
            <p:ph type="title"/>
          </p:nvPr>
        </p:nvSpPr>
        <p:spPr>
          <a:xfrm>
            <a:off x="533400" y="274637"/>
            <a:ext cx="8153400" cy="1143000"/>
          </a:xfrm>
        </p:spPr>
        <p:txBody>
          <a:bodyPr/>
          <a:lstStyle>
            <a:lvl1pPr algn="l">
              <a:defRPr>
                <a:solidFill>
                  <a:schemeClr val="bg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1371600" y="2046702"/>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6" name="Text Placeholder 11"/>
          <p:cNvSpPr>
            <a:spLocks noGrp="1"/>
          </p:cNvSpPr>
          <p:nvPr>
            <p:ph type="body" sz="quarter" idx="14"/>
          </p:nvPr>
        </p:nvSpPr>
        <p:spPr>
          <a:xfrm>
            <a:off x="1371600" y="3581135"/>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17" name="Text Placeholder 11"/>
          <p:cNvSpPr>
            <a:spLocks noGrp="1"/>
          </p:cNvSpPr>
          <p:nvPr>
            <p:ph type="body" sz="quarter" idx="15"/>
          </p:nvPr>
        </p:nvSpPr>
        <p:spPr>
          <a:xfrm>
            <a:off x="1371600" y="5108883"/>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29" name="Text Placeholder 11"/>
          <p:cNvSpPr>
            <a:spLocks noGrp="1"/>
          </p:cNvSpPr>
          <p:nvPr>
            <p:ph type="body" sz="quarter" idx="16"/>
          </p:nvPr>
        </p:nvSpPr>
        <p:spPr>
          <a:xfrm>
            <a:off x="5562600" y="2046702"/>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0" name="Text Placeholder 11"/>
          <p:cNvSpPr>
            <a:spLocks noGrp="1"/>
          </p:cNvSpPr>
          <p:nvPr>
            <p:ph type="body" sz="quarter" idx="17"/>
          </p:nvPr>
        </p:nvSpPr>
        <p:spPr>
          <a:xfrm>
            <a:off x="5562600" y="3581135"/>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1" name="Text Placeholder 11"/>
          <p:cNvSpPr>
            <a:spLocks noGrp="1"/>
          </p:cNvSpPr>
          <p:nvPr>
            <p:ph type="body" sz="quarter" idx="18"/>
          </p:nvPr>
        </p:nvSpPr>
        <p:spPr>
          <a:xfrm>
            <a:off x="5562600" y="5108883"/>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9" name="Oval 38"/>
          <p:cNvSpPr>
            <a:spLocks/>
          </p:cNvSpPr>
          <p:nvPr userDrawn="1"/>
        </p:nvSpPr>
        <p:spPr>
          <a:xfrm>
            <a:off x="4908688"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solidFill>
              <a:latin typeface="Bebas Neue Bold" panose="020B0606020202050201" pitchFamily="34" charset="0"/>
            </a:endParaRPr>
          </a:p>
        </p:txBody>
      </p:sp>
      <p:grpSp>
        <p:nvGrpSpPr>
          <p:cNvPr id="28" name="Group 27"/>
          <p:cNvGrpSpPr/>
          <p:nvPr userDrawn="1"/>
        </p:nvGrpSpPr>
        <p:grpSpPr>
          <a:xfrm>
            <a:off x="228600" y="533400"/>
            <a:ext cx="152400" cy="533400"/>
            <a:chOff x="228600" y="533400"/>
            <a:chExt cx="152400" cy="533400"/>
          </a:xfrm>
        </p:grpSpPr>
        <p:cxnSp>
          <p:nvCxnSpPr>
            <p:cNvPr id="33" name="Straight Connector 32"/>
            <p:cNvCxnSpPr/>
            <p:nvPr/>
          </p:nvCxnSpPr>
          <p:spPr>
            <a:xfrm>
              <a:off x="304800" y="533400"/>
              <a:ext cx="0" cy="533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Oval 33"/>
            <p:cNvSpPr/>
            <p:nvPr/>
          </p:nvSpPr>
          <p:spPr>
            <a:xfrm>
              <a:off x="228600" y="723900"/>
              <a:ext cx="152400" cy="152400"/>
            </a:xfrm>
            <a:prstGeom prst="ellipse">
              <a:avLst/>
            </a:prstGeom>
            <a:solidFill>
              <a:schemeClr val="accent1"/>
            </a:solid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2" name="Footer Placeholder 4"/>
          <p:cNvSpPr>
            <a:spLocks noGrp="1"/>
          </p:cNvSpPr>
          <p:nvPr>
            <p:ph type="ftr" sz="quarter" idx="3"/>
          </p:nvPr>
        </p:nvSpPr>
        <p:spPr>
          <a:xfrm>
            <a:off x="1835696" y="6459379"/>
            <a:ext cx="5784304" cy="246221"/>
          </a:xfrm>
          <a:prstGeom prst="rect">
            <a:avLst/>
          </a:prstGeom>
          <a:noFill/>
        </p:spPr>
        <p:txBody>
          <a:bodyPr wrap="square" rtlCol="0">
            <a:spAutoFit/>
          </a:bodyPr>
          <a:lstStyle>
            <a:lvl1pPr algn="r">
              <a:defRPr lang="en-US" sz="1000" i="1" smtClean="0">
                <a:solidFill>
                  <a:schemeClr val="bg2"/>
                </a:solidFill>
              </a:defRPr>
            </a:lvl1pPr>
          </a:lstStyle>
          <a:p>
            <a:r>
              <a:rPr lang="en-US" dirty="0"/>
              <a:t>Frankfurt University of Applied Sciences, Faculty 2, M.Sc. HIS, SS 2019, ©2019 Prof. Dr.-Ing. Peter Thoma</a:t>
            </a:r>
          </a:p>
        </p:txBody>
      </p:sp>
      <p:sp>
        <p:nvSpPr>
          <p:cNvPr id="40" name="Content Placeholder 2"/>
          <p:cNvSpPr>
            <a:spLocks noGrp="1"/>
          </p:cNvSpPr>
          <p:nvPr>
            <p:ph sz="quarter" idx="19" hasCustomPrompt="1"/>
          </p:nvPr>
        </p:nvSpPr>
        <p:spPr>
          <a:xfrm>
            <a:off x="885811"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1</a:t>
            </a:r>
          </a:p>
        </p:txBody>
      </p:sp>
      <p:sp>
        <p:nvSpPr>
          <p:cNvPr id="44" name="Content Placeholder 2"/>
          <p:cNvSpPr>
            <a:spLocks noGrp="1"/>
          </p:cNvSpPr>
          <p:nvPr>
            <p:ph sz="quarter" idx="20" hasCustomPrompt="1"/>
          </p:nvPr>
        </p:nvSpPr>
        <p:spPr>
          <a:xfrm>
            <a:off x="879633"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2</a:t>
            </a:r>
          </a:p>
        </p:txBody>
      </p:sp>
      <p:sp>
        <p:nvSpPr>
          <p:cNvPr id="45" name="Content Placeholder 2"/>
          <p:cNvSpPr>
            <a:spLocks noGrp="1"/>
          </p:cNvSpPr>
          <p:nvPr>
            <p:ph sz="quarter" idx="21" hasCustomPrompt="1"/>
          </p:nvPr>
        </p:nvSpPr>
        <p:spPr>
          <a:xfrm>
            <a:off x="885019" y="514636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3</a:t>
            </a:r>
          </a:p>
        </p:txBody>
      </p:sp>
      <p:sp>
        <p:nvSpPr>
          <p:cNvPr id="46" name="Content Placeholder 2"/>
          <p:cNvSpPr>
            <a:spLocks noGrp="1"/>
          </p:cNvSpPr>
          <p:nvPr>
            <p:ph sz="quarter" idx="22" hasCustomPrompt="1"/>
          </p:nvPr>
        </p:nvSpPr>
        <p:spPr>
          <a:xfrm>
            <a:off x="5044698"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4</a:t>
            </a:r>
          </a:p>
        </p:txBody>
      </p:sp>
      <p:sp>
        <p:nvSpPr>
          <p:cNvPr id="47" name="Content Placeholder 2"/>
          <p:cNvSpPr>
            <a:spLocks noGrp="1"/>
          </p:cNvSpPr>
          <p:nvPr>
            <p:ph sz="quarter" idx="23" hasCustomPrompt="1"/>
          </p:nvPr>
        </p:nvSpPr>
        <p:spPr>
          <a:xfrm>
            <a:off x="5044698"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5</a:t>
            </a:r>
          </a:p>
        </p:txBody>
      </p:sp>
      <p:sp>
        <p:nvSpPr>
          <p:cNvPr id="48" name="Content Placeholder 2"/>
          <p:cNvSpPr>
            <a:spLocks noGrp="1"/>
          </p:cNvSpPr>
          <p:nvPr>
            <p:ph sz="quarter" idx="24" hasCustomPrompt="1"/>
          </p:nvPr>
        </p:nvSpPr>
        <p:spPr>
          <a:xfrm>
            <a:off x="5044698" y="5130868"/>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6</a:t>
            </a:r>
          </a:p>
        </p:txBody>
      </p:sp>
      <p:sp>
        <p:nvSpPr>
          <p:cNvPr id="49"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132681503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Services - 4 text boxes with description">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2743200"/>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3200400"/>
            <a:ext cx="3733800" cy="9906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2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a:p>
            <a:pPr lvl="1"/>
            <a:r>
              <a:rPr lang="de-DE"/>
              <a:t>Zweite Ebene</a:t>
            </a:r>
          </a:p>
        </p:txBody>
      </p:sp>
      <p:sp>
        <p:nvSpPr>
          <p:cNvPr id="10" name="Text Placeholder 13"/>
          <p:cNvSpPr>
            <a:spLocks noGrp="1"/>
          </p:cNvSpPr>
          <p:nvPr>
            <p:ph type="body" sz="quarter" idx="15"/>
          </p:nvPr>
        </p:nvSpPr>
        <p:spPr>
          <a:xfrm>
            <a:off x="4953000" y="3200400"/>
            <a:ext cx="3733800" cy="9906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p:txBody>
      </p:sp>
      <p:sp>
        <p:nvSpPr>
          <p:cNvPr id="11" name="Text Placeholder 11"/>
          <p:cNvSpPr>
            <a:spLocks noGrp="1"/>
          </p:cNvSpPr>
          <p:nvPr>
            <p:ph type="body" sz="quarter" idx="16"/>
          </p:nvPr>
        </p:nvSpPr>
        <p:spPr>
          <a:xfrm>
            <a:off x="4953000" y="2743200"/>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7" name="Text Placeholder 13"/>
          <p:cNvSpPr>
            <a:spLocks noGrp="1"/>
          </p:cNvSpPr>
          <p:nvPr>
            <p:ph type="body" sz="quarter" idx="17"/>
          </p:nvPr>
        </p:nvSpPr>
        <p:spPr>
          <a:xfrm>
            <a:off x="533400" y="1749188"/>
            <a:ext cx="8153400" cy="685800"/>
          </a:xfrm>
        </p:spPr>
        <p:txBody>
          <a:bodyPr>
            <a:normAutofit/>
          </a:bodyPr>
          <a:lstStyle>
            <a:lvl1pPr marL="0" indent="0">
              <a:buFontTx/>
              <a:buNone/>
              <a:defRPr lang="en-US" sz="18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p:txBody>
      </p:sp>
      <p:sp>
        <p:nvSpPr>
          <p:cNvPr id="23" name="Text Placeholder 11"/>
          <p:cNvSpPr>
            <a:spLocks noGrp="1"/>
          </p:cNvSpPr>
          <p:nvPr>
            <p:ph type="body" sz="quarter" idx="18"/>
          </p:nvPr>
        </p:nvSpPr>
        <p:spPr>
          <a:xfrm>
            <a:off x="533400" y="4343395"/>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4" name="Text Placeholder 13"/>
          <p:cNvSpPr>
            <a:spLocks noGrp="1"/>
          </p:cNvSpPr>
          <p:nvPr>
            <p:ph type="body" sz="quarter" idx="19"/>
          </p:nvPr>
        </p:nvSpPr>
        <p:spPr>
          <a:xfrm>
            <a:off x="533400" y="4800597"/>
            <a:ext cx="3733800" cy="990603"/>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200" kern="1200" dirty="0" smtClean="0">
                <a:solidFill>
                  <a:schemeClr val="tx1"/>
                </a:solidFill>
                <a:latin typeface="+mn-lt"/>
                <a:ea typeface="+mn-ea"/>
                <a:cs typeface="+mn-cs"/>
              </a:defRPr>
            </a:lvl2pPr>
            <a:lvl3pPr marL="914400" indent="0">
              <a:buFontTx/>
              <a:buNone/>
              <a:defRPr lang="en-US" sz="12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p:txBody>
      </p:sp>
      <p:sp>
        <p:nvSpPr>
          <p:cNvPr id="25" name="Text Placeholder 13"/>
          <p:cNvSpPr>
            <a:spLocks noGrp="1"/>
          </p:cNvSpPr>
          <p:nvPr>
            <p:ph type="body" sz="quarter" idx="20"/>
          </p:nvPr>
        </p:nvSpPr>
        <p:spPr>
          <a:xfrm>
            <a:off x="4953000" y="4800597"/>
            <a:ext cx="3733800" cy="990603"/>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p:txBody>
      </p:sp>
      <p:sp>
        <p:nvSpPr>
          <p:cNvPr id="26" name="Text Placeholder 11"/>
          <p:cNvSpPr>
            <a:spLocks noGrp="1"/>
          </p:cNvSpPr>
          <p:nvPr>
            <p:ph type="body" sz="quarter" idx="21"/>
          </p:nvPr>
        </p:nvSpPr>
        <p:spPr>
          <a:xfrm>
            <a:off x="4953000" y="4343395"/>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7" name="Footer Placeholder 4"/>
          <p:cNvSpPr>
            <a:spLocks noGrp="1"/>
          </p:cNvSpPr>
          <p:nvPr>
            <p:ph type="ftr" sz="quarter" idx="3"/>
          </p:nvPr>
        </p:nvSpPr>
        <p:spPr>
          <a:xfrm>
            <a:off x="1835696" y="6459379"/>
            <a:ext cx="5784304"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8"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1332539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3733800" cy="3706504"/>
          </a:xfrm>
        </p:spPr>
        <p:txBody>
          <a:bodyPr>
            <a:normAutofit/>
          </a:bodyPr>
          <a:lstStyle>
            <a:lvl1pPr marL="0" indent="0">
              <a:spcBef>
                <a:spcPts val="0"/>
              </a:spcBef>
              <a:buFontTx/>
              <a:buNone/>
              <a:defRPr lang="en-US" sz="1200" kern="1200" dirty="0" smtClean="0">
                <a:solidFill>
                  <a:schemeClr val="tx1"/>
                </a:solidFill>
                <a:latin typeface="+mn-lt"/>
                <a:ea typeface="+mn-ea"/>
                <a:cs typeface="+mn-cs"/>
              </a:defRPr>
            </a:lvl1pPr>
            <a:lvl2pPr marL="457200" indent="0">
              <a:spcBef>
                <a:spcPts val="0"/>
              </a:spcBef>
              <a:buFontTx/>
              <a:buNone/>
              <a:defRPr lang="en-US" sz="1200" kern="1200" dirty="0" smtClean="0">
                <a:solidFill>
                  <a:schemeClr val="tx1"/>
                </a:solidFill>
                <a:latin typeface="+mn-lt"/>
                <a:ea typeface="+mn-ea"/>
                <a:cs typeface="+mn-cs"/>
              </a:defRPr>
            </a:lvl2pPr>
            <a:lvl3pPr marL="914400" indent="0">
              <a:spcBef>
                <a:spcPts val="0"/>
              </a:spcBef>
              <a:buFontTx/>
              <a:buNone/>
              <a:defRPr lang="en-US" sz="1200" kern="1200" dirty="0" smtClean="0">
                <a:solidFill>
                  <a:schemeClr val="tx1"/>
                </a:solidFill>
                <a:latin typeface="+mn-lt"/>
                <a:ea typeface="+mn-ea"/>
                <a:cs typeface="+mn-cs"/>
              </a:defRPr>
            </a:lvl3pPr>
            <a:lvl4pPr marL="1371600" indent="0">
              <a:spcBef>
                <a:spcPts val="0"/>
              </a:spcBef>
              <a:buFontTx/>
              <a:buNone/>
              <a:defRPr lang="en-US" sz="1200" kern="1200" dirty="0" smtClean="0">
                <a:solidFill>
                  <a:schemeClr val="tx1"/>
                </a:solidFill>
                <a:latin typeface="+mn-lt"/>
                <a:ea typeface="+mn-ea"/>
                <a:cs typeface="+mn-cs"/>
              </a:defRPr>
            </a:lvl4pPr>
            <a:lvl5pPr marL="1828800" indent="0">
              <a:spcBef>
                <a:spcPts val="0"/>
              </a:spcBef>
              <a:buFontTx/>
              <a:buNone/>
              <a:defRPr lang="en-US" sz="12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0" name="Text Placeholder 13"/>
          <p:cNvSpPr>
            <a:spLocks noGrp="1"/>
          </p:cNvSpPr>
          <p:nvPr>
            <p:ph type="body" sz="quarter" idx="15"/>
          </p:nvPr>
        </p:nvSpPr>
        <p:spPr>
          <a:xfrm>
            <a:off x="4953000" y="2286000"/>
            <a:ext cx="3733800" cy="3706504"/>
          </a:xfrm>
        </p:spPr>
        <p:txBody>
          <a:bodyPr>
            <a:normAutofit/>
          </a:bodyPr>
          <a:lstStyle>
            <a:lvl1pPr marL="0" indent="0">
              <a:spcBef>
                <a:spcPts val="0"/>
              </a:spcBef>
              <a:buFontTx/>
              <a:buNone/>
              <a:defRPr lang="en-US" sz="1200" kern="1200" dirty="0" smtClean="0">
                <a:solidFill>
                  <a:schemeClr val="tx1"/>
                </a:solidFill>
                <a:latin typeface="+mn-lt"/>
                <a:ea typeface="+mn-ea"/>
                <a:cs typeface="+mn-cs"/>
              </a:defRPr>
            </a:lvl1pPr>
            <a:lvl2pPr marL="457200" indent="0">
              <a:spcBef>
                <a:spcPts val="0"/>
              </a:spcBef>
              <a:buFontTx/>
              <a:buNone/>
              <a:defRPr lang="en-US" sz="1200" kern="1200" dirty="0" smtClean="0">
                <a:solidFill>
                  <a:schemeClr val="tx1"/>
                </a:solidFill>
                <a:latin typeface="+mn-lt"/>
                <a:ea typeface="+mn-ea"/>
                <a:cs typeface="+mn-cs"/>
              </a:defRPr>
            </a:lvl2pPr>
            <a:lvl3pPr marL="914400" indent="0">
              <a:spcBef>
                <a:spcPts val="0"/>
              </a:spcBef>
              <a:buFontTx/>
              <a:buNone/>
              <a:defRPr lang="en-US" sz="1200" kern="1200" dirty="0" smtClean="0">
                <a:solidFill>
                  <a:schemeClr val="tx1"/>
                </a:solidFill>
                <a:latin typeface="+mn-lt"/>
                <a:ea typeface="+mn-ea"/>
                <a:cs typeface="+mn-cs"/>
              </a:defRPr>
            </a:lvl3pPr>
            <a:lvl4pPr marL="1371600" indent="0">
              <a:spcBef>
                <a:spcPts val="0"/>
              </a:spcBef>
              <a:buFontTx/>
              <a:buNone/>
              <a:defRPr lang="en-US" sz="1200" kern="1200" dirty="0" smtClean="0">
                <a:solidFill>
                  <a:schemeClr val="tx1"/>
                </a:solidFill>
                <a:latin typeface="+mn-lt"/>
                <a:ea typeface="+mn-ea"/>
                <a:cs typeface="+mn-cs"/>
              </a:defRPr>
            </a:lvl4pPr>
            <a:lvl5pPr marL="1828800" indent="0">
              <a:spcBef>
                <a:spcPts val="0"/>
              </a:spcBef>
              <a:buFontTx/>
              <a:buNone/>
              <a:defRPr lang="en-US" sz="12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11" name="Text Placeholder 11"/>
          <p:cNvSpPr>
            <a:spLocks noGrp="1"/>
          </p:cNvSpPr>
          <p:nvPr>
            <p:ph type="body" sz="quarter" idx="16"/>
          </p:nvPr>
        </p:nvSpPr>
        <p:spPr>
          <a:xfrm>
            <a:off x="4953000" y="1752600"/>
            <a:ext cx="37338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Tree>
    <p:extLst>
      <p:ext uri="{BB962C8B-B14F-4D97-AF65-F5344CB8AC3E}">
        <p14:creationId xmlns:p14="http://schemas.microsoft.com/office/powerpoint/2010/main" val="123686672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Section Devider">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0" y="0"/>
            <a:ext cx="9144000" cy="6858000"/>
          </a:xfrm>
          <a:pattFill prst="wdUpDiag">
            <a:fgClr>
              <a:schemeClr val="tx1">
                <a:lumMod val="10000"/>
                <a:lumOff val="90000"/>
              </a:schemeClr>
            </a:fgClr>
            <a:bgClr>
              <a:schemeClr val="bg1"/>
            </a:bgClr>
          </a:patt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
        <p:nvSpPr>
          <p:cNvPr id="15" name="Title 1"/>
          <p:cNvSpPr>
            <a:spLocks noGrp="1"/>
          </p:cNvSpPr>
          <p:nvPr>
            <p:ph type="ctrTitle" hasCustomPrompt="1"/>
          </p:nvPr>
        </p:nvSpPr>
        <p:spPr>
          <a:xfrm>
            <a:off x="304800" y="2590800"/>
            <a:ext cx="8534400" cy="1098795"/>
          </a:xfrm>
          <a:noFill/>
        </p:spPr>
        <p:txBody>
          <a:bodyPr vert="horz" lIns="91440" tIns="45720" rIns="91440" bIns="45720" rtlCol="0">
            <a:noAutofit/>
          </a:bodyPr>
          <a:lstStyle>
            <a:lvl1pPr>
              <a:defRPr lang="en-US" sz="7200" dirty="0">
                <a:solidFill>
                  <a:schemeClr val="tx1"/>
                </a:solidFill>
                <a:ea typeface="+mn-ea"/>
                <a:cs typeface="+mn-cs"/>
              </a:defRPr>
            </a:lvl1pPr>
          </a:lstStyle>
          <a:p>
            <a:pPr marL="0" lvl="0" indent="0">
              <a:spcBef>
                <a:spcPct val="20000"/>
              </a:spcBef>
              <a:buFont typeface="Arial" pitchFamily="34" charset="0"/>
            </a:pPr>
            <a:r>
              <a:rPr lang="en-US" dirty="0"/>
              <a:t>Click to edit title style</a:t>
            </a:r>
          </a:p>
        </p:txBody>
      </p:sp>
      <p:sp>
        <p:nvSpPr>
          <p:cNvPr id="16" name="Subtitle 2"/>
          <p:cNvSpPr>
            <a:spLocks noGrp="1"/>
          </p:cNvSpPr>
          <p:nvPr>
            <p:ph type="subTitle" idx="1"/>
          </p:nvPr>
        </p:nvSpPr>
        <p:spPr>
          <a:xfrm>
            <a:off x="1371600" y="3705153"/>
            <a:ext cx="6400800" cy="449684"/>
          </a:xfrm>
          <a:solidFill>
            <a:schemeClr val="accent1"/>
          </a:solidFill>
        </p:spPr>
        <p:txBody>
          <a:bodyPr vert="horz" lIns="91440" tIns="45720" rIns="91440" bIns="45720" rtlCol="0">
            <a:noAutofit/>
          </a:bodyPr>
          <a:lstStyle>
            <a:lvl1pPr marL="342900" indent="-342900" algn="ctr">
              <a:buFontTx/>
              <a:buNone/>
              <a:defRPr lang="en-US" sz="2400" dirty="0">
                <a:solidFill>
                  <a:schemeClr val="bg1"/>
                </a:solidFill>
                <a:latin typeface="Bebas Neue Bold" panose="020B0606020202050201" pitchFamily="34" charset="0"/>
              </a:defRPr>
            </a:lvl1pPr>
          </a:lstStyle>
          <a:p>
            <a:pPr marL="0" lvl="0" indent="0"/>
            <a:r>
              <a:rPr lang="de-DE"/>
              <a:t>Master-Untertitelformat bearbeiten</a:t>
            </a:r>
            <a:endParaRPr lang="en-US" dirty="0"/>
          </a:p>
        </p:txBody>
      </p:sp>
      <p:sp>
        <p:nvSpPr>
          <p:cNvPr id="9" name="Footer Placeholder 4"/>
          <p:cNvSpPr>
            <a:spLocks noGrp="1"/>
          </p:cNvSpPr>
          <p:nvPr>
            <p:ph type="ftr" sz="quarter" idx="3"/>
          </p:nvPr>
        </p:nvSpPr>
        <p:spPr>
          <a:xfrm>
            <a:off x="1691680" y="6459379"/>
            <a:ext cx="592832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1"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323730499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6 Tiles layout">
    <p:spTree>
      <p:nvGrpSpPr>
        <p:cNvPr id="1" name=""/>
        <p:cNvGrpSpPr/>
        <p:nvPr/>
      </p:nvGrpSpPr>
      <p:grpSpPr>
        <a:xfrm>
          <a:off x="0" y="0"/>
          <a:ext cx="0" cy="0"/>
          <a:chOff x="0" y="0"/>
          <a:chExt cx="0" cy="0"/>
        </a:xfrm>
      </p:grpSpPr>
      <p:sp>
        <p:nvSpPr>
          <p:cNvPr id="23" name="Rectangle 22"/>
          <p:cNvSpPr/>
          <p:nvPr userDrawn="1"/>
        </p:nvSpPr>
        <p:spPr>
          <a:xfrm>
            <a:off x="609600" y="1733885"/>
            <a:ext cx="2667000"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4" name="Rectangle 23"/>
          <p:cNvSpPr/>
          <p:nvPr userDrawn="1"/>
        </p:nvSpPr>
        <p:spPr>
          <a:xfrm>
            <a:off x="3276600" y="1733885"/>
            <a:ext cx="2667000"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5" name="Rectangle 24"/>
          <p:cNvSpPr/>
          <p:nvPr userDrawn="1"/>
        </p:nvSpPr>
        <p:spPr>
          <a:xfrm>
            <a:off x="5943600" y="1733885"/>
            <a:ext cx="2667000"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7" name="Rectangle 26"/>
          <p:cNvSpPr/>
          <p:nvPr userDrawn="1"/>
        </p:nvSpPr>
        <p:spPr>
          <a:xfrm>
            <a:off x="609600" y="3765885"/>
            <a:ext cx="2667000"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8" name="Rectangle 27"/>
          <p:cNvSpPr/>
          <p:nvPr userDrawn="1"/>
        </p:nvSpPr>
        <p:spPr>
          <a:xfrm>
            <a:off x="3276600" y="3765885"/>
            <a:ext cx="2667000" cy="203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9" name="Rectangle 28"/>
          <p:cNvSpPr/>
          <p:nvPr userDrawn="1"/>
        </p:nvSpPr>
        <p:spPr>
          <a:xfrm>
            <a:off x="5943600" y="3765885"/>
            <a:ext cx="2667000"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723900" y="1921043"/>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2" name="Text Placeholder 11"/>
          <p:cNvSpPr>
            <a:spLocks noGrp="1"/>
          </p:cNvSpPr>
          <p:nvPr>
            <p:ph type="body" sz="quarter" idx="15"/>
          </p:nvPr>
        </p:nvSpPr>
        <p:spPr>
          <a:xfrm>
            <a:off x="3390900" y="1921043"/>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6" name="Text Placeholder 11"/>
          <p:cNvSpPr>
            <a:spLocks noGrp="1"/>
          </p:cNvSpPr>
          <p:nvPr>
            <p:ph type="body" sz="quarter" idx="17"/>
          </p:nvPr>
        </p:nvSpPr>
        <p:spPr>
          <a:xfrm>
            <a:off x="6057900" y="1921043"/>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0" name="Text Placeholder 13"/>
          <p:cNvSpPr>
            <a:spLocks noGrp="1"/>
          </p:cNvSpPr>
          <p:nvPr>
            <p:ph type="body" sz="quarter" idx="14"/>
          </p:nvPr>
        </p:nvSpPr>
        <p:spPr>
          <a:xfrm>
            <a:off x="723900" y="2286000"/>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
        <p:nvSpPr>
          <p:cNvPr id="31" name="Text Placeholder 13"/>
          <p:cNvSpPr>
            <a:spLocks noGrp="1"/>
          </p:cNvSpPr>
          <p:nvPr>
            <p:ph type="body" sz="quarter" idx="18"/>
          </p:nvPr>
        </p:nvSpPr>
        <p:spPr>
          <a:xfrm>
            <a:off x="3390900" y="2286000"/>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
        <p:nvSpPr>
          <p:cNvPr id="32" name="Text Placeholder 13"/>
          <p:cNvSpPr>
            <a:spLocks noGrp="1"/>
          </p:cNvSpPr>
          <p:nvPr>
            <p:ph type="body" sz="quarter" idx="19"/>
          </p:nvPr>
        </p:nvSpPr>
        <p:spPr>
          <a:xfrm>
            <a:off x="6057900" y="2286000"/>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
        <p:nvSpPr>
          <p:cNvPr id="33" name="Text Placeholder 11"/>
          <p:cNvSpPr>
            <a:spLocks noGrp="1"/>
          </p:cNvSpPr>
          <p:nvPr>
            <p:ph type="body" sz="quarter" idx="20"/>
          </p:nvPr>
        </p:nvSpPr>
        <p:spPr>
          <a:xfrm>
            <a:off x="725904" y="3920957"/>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4" name="Text Placeholder 11"/>
          <p:cNvSpPr>
            <a:spLocks noGrp="1"/>
          </p:cNvSpPr>
          <p:nvPr>
            <p:ph type="body" sz="quarter" idx="21"/>
          </p:nvPr>
        </p:nvSpPr>
        <p:spPr>
          <a:xfrm>
            <a:off x="3392904" y="3920957"/>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5" name="Text Placeholder 11"/>
          <p:cNvSpPr>
            <a:spLocks noGrp="1"/>
          </p:cNvSpPr>
          <p:nvPr>
            <p:ph type="body" sz="quarter" idx="22"/>
          </p:nvPr>
        </p:nvSpPr>
        <p:spPr>
          <a:xfrm>
            <a:off x="6059904" y="3920957"/>
            <a:ext cx="2438400" cy="558800"/>
          </a:xfrm>
        </p:spPr>
        <p:txBody>
          <a:bodyPr>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6" name="Text Placeholder 13"/>
          <p:cNvSpPr>
            <a:spLocks noGrp="1"/>
          </p:cNvSpPr>
          <p:nvPr>
            <p:ph type="body" sz="quarter" idx="23"/>
          </p:nvPr>
        </p:nvSpPr>
        <p:spPr>
          <a:xfrm>
            <a:off x="725904" y="4297978"/>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
        <p:nvSpPr>
          <p:cNvPr id="37" name="Text Placeholder 13"/>
          <p:cNvSpPr>
            <a:spLocks noGrp="1"/>
          </p:cNvSpPr>
          <p:nvPr>
            <p:ph type="body" sz="quarter" idx="24"/>
          </p:nvPr>
        </p:nvSpPr>
        <p:spPr>
          <a:xfrm>
            <a:off x="3392904" y="4297978"/>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
        <p:nvSpPr>
          <p:cNvPr id="38" name="Text Placeholder 13"/>
          <p:cNvSpPr>
            <a:spLocks noGrp="1"/>
          </p:cNvSpPr>
          <p:nvPr>
            <p:ph type="body" sz="quarter" idx="25"/>
          </p:nvPr>
        </p:nvSpPr>
        <p:spPr>
          <a:xfrm>
            <a:off x="6059904" y="4297978"/>
            <a:ext cx="2438400" cy="1314367"/>
          </a:xfrm>
        </p:spPr>
        <p:txBody>
          <a:bodyPr vert="horz" lIns="91440" tIns="45720" rIns="91440" bIns="45720" rtlCol="0">
            <a:normAutofit/>
          </a:bodyPr>
          <a:lstStyle>
            <a:lvl1pPr marL="0" indent="0" algn="l" defTabSz="914400" rtl="0" eaLnBrk="1" latinLnBrk="0" hangingPunct="1">
              <a:spcBef>
                <a:spcPts val="0"/>
              </a:spcBef>
              <a:buFontTx/>
              <a:buNone/>
              <a:defRPr lang="en-US" sz="1200" kern="1200" dirty="0" smtClean="0">
                <a:solidFill>
                  <a:schemeClr val="bg1"/>
                </a:solidFill>
                <a:latin typeface="+mn-lt"/>
                <a:ea typeface="+mn-ea"/>
                <a:cs typeface="+mn-cs"/>
              </a:defRPr>
            </a:lvl1pPr>
            <a:lvl2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2pPr>
            <a:lvl3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3pPr>
            <a:lvl4pPr marL="0" indent="0" algn="l" defTabSz="914400" rtl="0" eaLnBrk="1" latinLnBrk="0" hangingPunct="1">
              <a:spcBef>
                <a:spcPts val="0"/>
              </a:spcBef>
              <a:buFontTx/>
              <a:buNone/>
              <a:defRPr lang="en-US" sz="1500" kern="1200" dirty="0" smtClean="0">
                <a:solidFill>
                  <a:schemeClr val="tx1"/>
                </a:solidFill>
                <a:latin typeface="+mn-lt"/>
                <a:ea typeface="+mn-ea"/>
                <a:cs typeface="+mn-cs"/>
              </a:defRPr>
            </a:lvl4pPr>
            <a:lvl5pPr marL="0" indent="0" algn="l" defTabSz="914400" rtl="0" eaLnBrk="1" latinLnBrk="0" hangingPunct="1">
              <a:spcBef>
                <a:spcPts val="0"/>
              </a:spcBef>
              <a:buFontTx/>
              <a:buNone/>
              <a:defRPr lang="en-US" sz="1500" kern="1200" dirty="0">
                <a:solidFill>
                  <a:schemeClr val="tx1"/>
                </a:solidFill>
                <a:latin typeface="+mn-lt"/>
                <a:ea typeface="+mn-ea"/>
                <a:cs typeface="+mn-cs"/>
              </a:defRPr>
            </a:lvl5pPr>
          </a:lstStyle>
          <a:p>
            <a:pPr marL="0" lvl="0" indent="0">
              <a:buFontTx/>
              <a:buNone/>
            </a:pPr>
            <a:r>
              <a:rPr lang="de-DE"/>
              <a:t>Mastertextformat bearbeiten</a:t>
            </a:r>
          </a:p>
        </p:txBody>
      </p:sp>
      <p:sp>
        <p:nvSpPr>
          <p:cNvPr id="43" name="Footer Placeholder 4"/>
          <p:cNvSpPr>
            <a:spLocks noGrp="1"/>
          </p:cNvSpPr>
          <p:nvPr>
            <p:ph type="ftr" sz="quarter" idx="3"/>
          </p:nvPr>
        </p:nvSpPr>
        <p:spPr>
          <a:xfrm>
            <a:off x="1907704" y="6459379"/>
            <a:ext cx="5712296"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44"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1734336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wipe(left)">
                                      <p:cBhvr>
                                        <p:cTn id="13" dur="500"/>
                                        <p:tgtEl>
                                          <p:spTgt spid="23"/>
                                        </p:tgtEl>
                                      </p:cBhvr>
                                    </p:animEffect>
                                  </p:childTnLst>
                                </p:cTn>
                              </p:par>
                              <p:par>
                                <p:cTn id="14" presetID="23" presetClass="entr" presetSubtype="16" fill="hold" grpId="0" nodeType="withEffect">
                                  <p:stCondLst>
                                    <p:cond delay="0"/>
                                  </p:stCondLst>
                                  <p:childTnLst>
                                    <p:set>
                                      <p:cBhvr>
                                        <p:cTn id="15" dur="1" fill="hold">
                                          <p:stCondLst>
                                            <p:cond delay="0"/>
                                          </p:stCondLst>
                                        </p:cTn>
                                        <p:tgtEl>
                                          <p:spTgt spid="12">
                                            <p:txEl>
                                              <p:pRg st="0" end="0"/>
                                            </p:txEl>
                                          </p:spTgt>
                                        </p:tgtEl>
                                        <p:attrNameLst>
                                          <p:attrName>style.visibility</p:attrName>
                                        </p:attrNameLst>
                                      </p:cBhvr>
                                      <p:to>
                                        <p:strVal val="visible"/>
                                      </p:to>
                                    </p:set>
                                    <p:anim calcmode="lin" valueType="num">
                                      <p:cBhvr>
                                        <p:cTn id="16" dur="500" fill="hold"/>
                                        <p:tgtEl>
                                          <p:spTgt spid="12">
                                            <p:txEl>
                                              <p:pRg st="0" end="0"/>
                                            </p:txEl>
                                          </p:spTgt>
                                        </p:tgtEl>
                                        <p:attrNameLst>
                                          <p:attrName>ppt_w</p:attrName>
                                        </p:attrNameLst>
                                      </p:cBhvr>
                                      <p:tavLst>
                                        <p:tav tm="0">
                                          <p:val>
                                            <p:fltVal val="0"/>
                                          </p:val>
                                        </p:tav>
                                        <p:tav tm="100000">
                                          <p:val>
                                            <p:strVal val="#ppt_w"/>
                                          </p:val>
                                        </p:tav>
                                      </p:tavLst>
                                    </p:anim>
                                    <p:anim calcmode="lin" valueType="num">
                                      <p:cBhvr>
                                        <p:cTn id="17" dur="500" fill="hold"/>
                                        <p:tgtEl>
                                          <p:spTgt spid="12">
                                            <p:txEl>
                                              <p:pRg st="0" end="0"/>
                                            </p:txEl>
                                          </p:spTgt>
                                        </p:tgtEl>
                                        <p:attrNameLst>
                                          <p:attrName>ppt_h</p:attrName>
                                        </p:attrNameLst>
                                      </p:cBhvr>
                                      <p:tavLst>
                                        <p:tav tm="0">
                                          <p:val>
                                            <p:fltVal val="0"/>
                                          </p:val>
                                        </p:tav>
                                        <p:tav tm="100000">
                                          <p:val>
                                            <p:strVal val="#ppt_h"/>
                                          </p:val>
                                        </p:tav>
                                      </p:tavLst>
                                    </p:anim>
                                  </p:childTnLst>
                                </p:cTn>
                              </p:par>
                              <p:par>
                                <p:cTn id="18" presetID="23" presetClass="entr" presetSubtype="16" fill="hold" grpId="0" nodeType="withEffect">
                                  <p:stCondLst>
                                    <p:cond delay="0"/>
                                  </p:stCondLst>
                                  <p:childTnLst>
                                    <p:set>
                                      <p:cBhvr>
                                        <p:cTn id="19" dur="1" fill="hold">
                                          <p:stCondLst>
                                            <p:cond delay="0"/>
                                          </p:stCondLst>
                                        </p:cTn>
                                        <p:tgtEl>
                                          <p:spTgt spid="30">
                                            <p:txEl>
                                              <p:pRg st="0" end="0"/>
                                            </p:txEl>
                                          </p:spTgt>
                                        </p:tgtEl>
                                        <p:attrNameLst>
                                          <p:attrName>style.visibility</p:attrName>
                                        </p:attrNameLst>
                                      </p:cBhvr>
                                      <p:to>
                                        <p:strVal val="visible"/>
                                      </p:to>
                                    </p:set>
                                    <p:anim calcmode="lin" valueType="num">
                                      <p:cBhvr>
                                        <p:cTn id="20" dur="500" fill="hold"/>
                                        <p:tgtEl>
                                          <p:spTgt spid="30">
                                            <p:txEl>
                                              <p:pRg st="0" end="0"/>
                                            </p:txEl>
                                          </p:spTgt>
                                        </p:tgtEl>
                                        <p:attrNameLst>
                                          <p:attrName>ppt_w</p:attrName>
                                        </p:attrNameLst>
                                      </p:cBhvr>
                                      <p:tavLst>
                                        <p:tav tm="0">
                                          <p:val>
                                            <p:fltVal val="0"/>
                                          </p:val>
                                        </p:tav>
                                        <p:tav tm="100000">
                                          <p:val>
                                            <p:strVal val="#ppt_w"/>
                                          </p:val>
                                        </p:tav>
                                      </p:tavLst>
                                    </p:anim>
                                    <p:anim calcmode="lin" valueType="num">
                                      <p:cBhvr>
                                        <p:cTn id="21" dur="500" fill="hold"/>
                                        <p:tgtEl>
                                          <p:spTgt spid="30">
                                            <p:txEl>
                                              <p:pRg st="0" end="0"/>
                                            </p:txEl>
                                          </p:spTgt>
                                        </p:tgtEl>
                                        <p:attrNameLst>
                                          <p:attrName>ppt_h</p:attrName>
                                        </p:attrNameLst>
                                      </p:cBhvr>
                                      <p:tavLst>
                                        <p:tav tm="0">
                                          <p:val>
                                            <p:fltVal val="0"/>
                                          </p:val>
                                        </p:tav>
                                        <p:tav tm="100000">
                                          <p:val>
                                            <p:strVal val="#ppt_h"/>
                                          </p:val>
                                        </p:tav>
                                      </p:tavLst>
                                    </p:anim>
                                  </p:childTnLst>
                                </p:cTn>
                              </p:par>
                            </p:childTnLst>
                          </p:cTn>
                        </p:par>
                        <p:par>
                          <p:cTn id="22" fill="hold">
                            <p:stCondLst>
                              <p:cond delay="500"/>
                            </p:stCondLst>
                            <p:childTnLst>
                              <p:par>
                                <p:cTn id="23" presetID="22" presetClass="entr" presetSubtype="4" fill="hold" grpId="0" nodeType="afterEffect">
                                  <p:stCondLst>
                                    <p:cond delay="250"/>
                                  </p:stCondLst>
                                  <p:childTnLst>
                                    <p:set>
                                      <p:cBhvr>
                                        <p:cTn id="24" dur="1" fill="hold">
                                          <p:stCondLst>
                                            <p:cond delay="0"/>
                                          </p:stCondLst>
                                        </p:cTn>
                                        <p:tgtEl>
                                          <p:spTgt spid="24"/>
                                        </p:tgtEl>
                                        <p:attrNameLst>
                                          <p:attrName>style.visibility</p:attrName>
                                        </p:attrNameLst>
                                      </p:cBhvr>
                                      <p:to>
                                        <p:strVal val="visible"/>
                                      </p:to>
                                    </p:set>
                                    <p:animEffect transition="in" filter="wipe(down)">
                                      <p:cBhvr>
                                        <p:cTn id="25" dur="500"/>
                                        <p:tgtEl>
                                          <p:spTgt spid="24"/>
                                        </p:tgtEl>
                                      </p:cBhvr>
                                    </p:animEffect>
                                  </p:childTnLst>
                                </p:cTn>
                              </p:par>
                              <p:par>
                                <p:cTn id="26" presetID="53" presetClass="entr" presetSubtype="16" fill="hold" grpId="0" nodeType="withEffect">
                                  <p:stCondLst>
                                    <p:cond delay="250"/>
                                  </p:stCondLst>
                                  <p:childTnLst>
                                    <p:set>
                                      <p:cBhvr>
                                        <p:cTn id="27" dur="1" fill="hold">
                                          <p:stCondLst>
                                            <p:cond delay="0"/>
                                          </p:stCondLst>
                                        </p:cTn>
                                        <p:tgtEl>
                                          <p:spTgt spid="22">
                                            <p:txEl>
                                              <p:pRg st="0" end="0"/>
                                            </p:txEl>
                                          </p:spTgt>
                                        </p:tgtEl>
                                        <p:attrNameLst>
                                          <p:attrName>style.visibility</p:attrName>
                                        </p:attrNameLst>
                                      </p:cBhvr>
                                      <p:to>
                                        <p:strVal val="visible"/>
                                      </p:to>
                                    </p:set>
                                    <p:anim calcmode="lin" valueType="num">
                                      <p:cBhvr>
                                        <p:cTn id="28" dur="500" fill="hold"/>
                                        <p:tgtEl>
                                          <p:spTgt spid="22">
                                            <p:txEl>
                                              <p:pRg st="0" end="0"/>
                                            </p:txEl>
                                          </p:spTgt>
                                        </p:tgtEl>
                                        <p:attrNameLst>
                                          <p:attrName>ppt_w</p:attrName>
                                        </p:attrNameLst>
                                      </p:cBhvr>
                                      <p:tavLst>
                                        <p:tav tm="0">
                                          <p:val>
                                            <p:fltVal val="0"/>
                                          </p:val>
                                        </p:tav>
                                        <p:tav tm="100000">
                                          <p:val>
                                            <p:strVal val="#ppt_w"/>
                                          </p:val>
                                        </p:tav>
                                      </p:tavLst>
                                    </p:anim>
                                    <p:anim calcmode="lin" valueType="num">
                                      <p:cBhvr>
                                        <p:cTn id="29" dur="500" fill="hold"/>
                                        <p:tgtEl>
                                          <p:spTgt spid="22">
                                            <p:txEl>
                                              <p:pRg st="0" end="0"/>
                                            </p:txEl>
                                          </p:spTgt>
                                        </p:tgtEl>
                                        <p:attrNameLst>
                                          <p:attrName>ppt_h</p:attrName>
                                        </p:attrNameLst>
                                      </p:cBhvr>
                                      <p:tavLst>
                                        <p:tav tm="0">
                                          <p:val>
                                            <p:fltVal val="0"/>
                                          </p:val>
                                        </p:tav>
                                        <p:tav tm="100000">
                                          <p:val>
                                            <p:strVal val="#ppt_h"/>
                                          </p:val>
                                        </p:tav>
                                      </p:tavLst>
                                    </p:anim>
                                    <p:animEffect transition="in" filter="fade">
                                      <p:cBhvr>
                                        <p:cTn id="30" dur="500"/>
                                        <p:tgtEl>
                                          <p:spTgt spid="22">
                                            <p:txEl>
                                              <p:pRg st="0" end="0"/>
                                            </p:txEl>
                                          </p:spTgt>
                                        </p:tgtEl>
                                      </p:cBhvr>
                                    </p:animEffect>
                                  </p:childTnLst>
                                </p:cTn>
                              </p:par>
                              <p:par>
                                <p:cTn id="31" presetID="53" presetClass="entr" presetSubtype="16" fill="hold" grpId="0" nodeType="withEffect">
                                  <p:stCondLst>
                                    <p:cond delay="250"/>
                                  </p:stCondLst>
                                  <p:childTnLst>
                                    <p:set>
                                      <p:cBhvr>
                                        <p:cTn id="32" dur="1" fill="hold">
                                          <p:stCondLst>
                                            <p:cond delay="0"/>
                                          </p:stCondLst>
                                        </p:cTn>
                                        <p:tgtEl>
                                          <p:spTgt spid="31">
                                            <p:txEl>
                                              <p:pRg st="0" end="0"/>
                                            </p:txEl>
                                          </p:spTgt>
                                        </p:tgtEl>
                                        <p:attrNameLst>
                                          <p:attrName>style.visibility</p:attrName>
                                        </p:attrNameLst>
                                      </p:cBhvr>
                                      <p:to>
                                        <p:strVal val="visible"/>
                                      </p:to>
                                    </p:set>
                                    <p:anim calcmode="lin" valueType="num">
                                      <p:cBhvr>
                                        <p:cTn id="33" dur="500" fill="hold"/>
                                        <p:tgtEl>
                                          <p:spTgt spid="31">
                                            <p:txEl>
                                              <p:pRg st="0" end="0"/>
                                            </p:txEl>
                                          </p:spTgt>
                                        </p:tgtEl>
                                        <p:attrNameLst>
                                          <p:attrName>ppt_w</p:attrName>
                                        </p:attrNameLst>
                                      </p:cBhvr>
                                      <p:tavLst>
                                        <p:tav tm="0">
                                          <p:val>
                                            <p:fltVal val="0"/>
                                          </p:val>
                                        </p:tav>
                                        <p:tav tm="100000">
                                          <p:val>
                                            <p:strVal val="#ppt_w"/>
                                          </p:val>
                                        </p:tav>
                                      </p:tavLst>
                                    </p:anim>
                                    <p:anim calcmode="lin" valueType="num">
                                      <p:cBhvr>
                                        <p:cTn id="34" dur="500" fill="hold"/>
                                        <p:tgtEl>
                                          <p:spTgt spid="31">
                                            <p:txEl>
                                              <p:pRg st="0" end="0"/>
                                            </p:txEl>
                                          </p:spTgt>
                                        </p:tgtEl>
                                        <p:attrNameLst>
                                          <p:attrName>ppt_h</p:attrName>
                                        </p:attrNameLst>
                                      </p:cBhvr>
                                      <p:tavLst>
                                        <p:tav tm="0">
                                          <p:val>
                                            <p:fltVal val="0"/>
                                          </p:val>
                                        </p:tav>
                                        <p:tav tm="100000">
                                          <p:val>
                                            <p:strVal val="#ppt_h"/>
                                          </p:val>
                                        </p:tav>
                                      </p:tavLst>
                                    </p:anim>
                                    <p:animEffect transition="in" filter="fade">
                                      <p:cBhvr>
                                        <p:cTn id="35" dur="500"/>
                                        <p:tgtEl>
                                          <p:spTgt spid="31">
                                            <p:txEl>
                                              <p:pRg st="0" end="0"/>
                                            </p:txEl>
                                          </p:spTgt>
                                        </p:tgtEl>
                                      </p:cBhvr>
                                    </p:animEffect>
                                  </p:childTnLst>
                                </p:cTn>
                              </p:par>
                            </p:childTnLst>
                          </p:cTn>
                        </p:par>
                        <p:par>
                          <p:cTn id="36" fill="hold">
                            <p:stCondLst>
                              <p:cond delay="1250"/>
                            </p:stCondLst>
                            <p:childTnLst>
                              <p:par>
                                <p:cTn id="37" presetID="22" presetClass="entr" presetSubtype="8" fill="hold" grpId="0" nodeType="afterEffect">
                                  <p:stCondLst>
                                    <p:cond delay="250"/>
                                  </p:stCondLst>
                                  <p:childTnLst>
                                    <p:set>
                                      <p:cBhvr>
                                        <p:cTn id="38" dur="1" fill="hold">
                                          <p:stCondLst>
                                            <p:cond delay="0"/>
                                          </p:stCondLst>
                                        </p:cTn>
                                        <p:tgtEl>
                                          <p:spTgt spid="25"/>
                                        </p:tgtEl>
                                        <p:attrNameLst>
                                          <p:attrName>style.visibility</p:attrName>
                                        </p:attrNameLst>
                                      </p:cBhvr>
                                      <p:to>
                                        <p:strVal val="visible"/>
                                      </p:to>
                                    </p:set>
                                    <p:animEffect transition="in" filter="wipe(left)">
                                      <p:cBhvr>
                                        <p:cTn id="39" dur="500"/>
                                        <p:tgtEl>
                                          <p:spTgt spid="25"/>
                                        </p:tgtEl>
                                      </p:cBhvr>
                                    </p:animEffect>
                                  </p:childTnLst>
                                </p:cTn>
                              </p:par>
                              <p:par>
                                <p:cTn id="40" presetID="53" presetClass="entr" presetSubtype="16" fill="hold" grpId="0" nodeType="withEffect">
                                  <p:stCondLst>
                                    <p:cond delay="250"/>
                                  </p:stCondLst>
                                  <p:childTnLst>
                                    <p:set>
                                      <p:cBhvr>
                                        <p:cTn id="41" dur="1" fill="hold">
                                          <p:stCondLst>
                                            <p:cond delay="0"/>
                                          </p:stCondLst>
                                        </p:cTn>
                                        <p:tgtEl>
                                          <p:spTgt spid="26">
                                            <p:txEl>
                                              <p:pRg st="0" end="0"/>
                                            </p:txEl>
                                          </p:spTgt>
                                        </p:tgtEl>
                                        <p:attrNameLst>
                                          <p:attrName>style.visibility</p:attrName>
                                        </p:attrNameLst>
                                      </p:cBhvr>
                                      <p:to>
                                        <p:strVal val="visible"/>
                                      </p:to>
                                    </p:set>
                                    <p:anim calcmode="lin" valueType="num">
                                      <p:cBhvr>
                                        <p:cTn id="42" dur="500" fill="hold"/>
                                        <p:tgtEl>
                                          <p:spTgt spid="26">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26">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26">
                                            <p:txEl>
                                              <p:pRg st="0" end="0"/>
                                            </p:txEl>
                                          </p:spTgt>
                                        </p:tgtEl>
                                      </p:cBhvr>
                                    </p:animEffect>
                                  </p:childTnLst>
                                </p:cTn>
                              </p:par>
                              <p:par>
                                <p:cTn id="45" presetID="53" presetClass="entr" presetSubtype="16" fill="hold" grpId="0" nodeType="withEffect">
                                  <p:stCondLst>
                                    <p:cond delay="250"/>
                                  </p:stCondLst>
                                  <p:childTnLst>
                                    <p:set>
                                      <p:cBhvr>
                                        <p:cTn id="46" dur="1" fill="hold">
                                          <p:stCondLst>
                                            <p:cond delay="0"/>
                                          </p:stCondLst>
                                        </p:cTn>
                                        <p:tgtEl>
                                          <p:spTgt spid="32">
                                            <p:txEl>
                                              <p:pRg st="0" end="0"/>
                                            </p:txEl>
                                          </p:spTgt>
                                        </p:tgtEl>
                                        <p:attrNameLst>
                                          <p:attrName>style.visibility</p:attrName>
                                        </p:attrNameLst>
                                      </p:cBhvr>
                                      <p:to>
                                        <p:strVal val="visible"/>
                                      </p:to>
                                    </p:set>
                                    <p:anim calcmode="lin" valueType="num">
                                      <p:cBhvr>
                                        <p:cTn id="47" dur="500" fill="hold"/>
                                        <p:tgtEl>
                                          <p:spTgt spid="32">
                                            <p:txEl>
                                              <p:pRg st="0" end="0"/>
                                            </p:txEl>
                                          </p:spTgt>
                                        </p:tgtEl>
                                        <p:attrNameLst>
                                          <p:attrName>ppt_w</p:attrName>
                                        </p:attrNameLst>
                                      </p:cBhvr>
                                      <p:tavLst>
                                        <p:tav tm="0">
                                          <p:val>
                                            <p:fltVal val="0"/>
                                          </p:val>
                                        </p:tav>
                                        <p:tav tm="100000">
                                          <p:val>
                                            <p:strVal val="#ppt_w"/>
                                          </p:val>
                                        </p:tav>
                                      </p:tavLst>
                                    </p:anim>
                                    <p:anim calcmode="lin" valueType="num">
                                      <p:cBhvr>
                                        <p:cTn id="48" dur="500" fill="hold"/>
                                        <p:tgtEl>
                                          <p:spTgt spid="32">
                                            <p:txEl>
                                              <p:pRg st="0" end="0"/>
                                            </p:txEl>
                                          </p:spTgt>
                                        </p:tgtEl>
                                        <p:attrNameLst>
                                          <p:attrName>ppt_h</p:attrName>
                                        </p:attrNameLst>
                                      </p:cBhvr>
                                      <p:tavLst>
                                        <p:tav tm="0">
                                          <p:val>
                                            <p:fltVal val="0"/>
                                          </p:val>
                                        </p:tav>
                                        <p:tav tm="100000">
                                          <p:val>
                                            <p:strVal val="#ppt_h"/>
                                          </p:val>
                                        </p:tav>
                                      </p:tavLst>
                                    </p:anim>
                                    <p:animEffect transition="in" filter="fade">
                                      <p:cBhvr>
                                        <p:cTn id="49" dur="500"/>
                                        <p:tgtEl>
                                          <p:spTgt spid="32">
                                            <p:txEl>
                                              <p:pRg st="0" end="0"/>
                                            </p:txEl>
                                          </p:spTgt>
                                        </p:tgtEl>
                                      </p:cBhvr>
                                    </p:animEffect>
                                  </p:childTnLst>
                                </p:cTn>
                              </p:par>
                            </p:childTnLst>
                          </p:cTn>
                        </p:par>
                        <p:par>
                          <p:cTn id="50" fill="hold">
                            <p:stCondLst>
                              <p:cond delay="2000"/>
                            </p:stCondLst>
                            <p:childTnLst>
                              <p:par>
                                <p:cTn id="51" presetID="22" presetClass="entr" presetSubtype="8" fill="hold" grpId="0" nodeType="afterEffect">
                                  <p:stCondLst>
                                    <p:cond delay="250"/>
                                  </p:stCondLst>
                                  <p:childTnLst>
                                    <p:set>
                                      <p:cBhvr>
                                        <p:cTn id="52" dur="1" fill="hold">
                                          <p:stCondLst>
                                            <p:cond delay="0"/>
                                          </p:stCondLst>
                                        </p:cTn>
                                        <p:tgtEl>
                                          <p:spTgt spid="27"/>
                                        </p:tgtEl>
                                        <p:attrNameLst>
                                          <p:attrName>style.visibility</p:attrName>
                                        </p:attrNameLst>
                                      </p:cBhvr>
                                      <p:to>
                                        <p:strVal val="visible"/>
                                      </p:to>
                                    </p:set>
                                    <p:animEffect transition="in" filter="wipe(left)">
                                      <p:cBhvr>
                                        <p:cTn id="53" dur="500"/>
                                        <p:tgtEl>
                                          <p:spTgt spid="27"/>
                                        </p:tgtEl>
                                      </p:cBhvr>
                                    </p:animEffect>
                                  </p:childTnLst>
                                </p:cTn>
                              </p:par>
                              <p:par>
                                <p:cTn id="54" presetID="53" presetClass="entr" presetSubtype="16" fill="hold" grpId="0" nodeType="withEffect">
                                  <p:stCondLst>
                                    <p:cond delay="250"/>
                                  </p:stCondLst>
                                  <p:childTnLst>
                                    <p:set>
                                      <p:cBhvr>
                                        <p:cTn id="55" dur="1" fill="hold">
                                          <p:stCondLst>
                                            <p:cond delay="0"/>
                                          </p:stCondLst>
                                        </p:cTn>
                                        <p:tgtEl>
                                          <p:spTgt spid="33">
                                            <p:txEl>
                                              <p:pRg st="0" end="0"/>
                                            </p:txEl>
                                          </p:spTgt>
                                        </p:tgtEl>
                                        <p:attrNameLst>
                                          <p:attrName>style.visibility</p:attrName>
                                        </p:attrNameLst>
                                      </p:cBhvr>
                                      <p:to>
                                        <p:strVal val="visible"/>
                                      </p:to>
                                    </p:set>
                                    <p:anim calcmode="lin" valueType="num">
                                      <p:cBhvr>
                                        <p:cTn id="56" dur="500" fill="hold"/>
                                        <p:tgtEl>
                                          <p:spTgt spid="33">
                                            <p:txEl>
                                              <p:pRg st="0" end="0"/>
                                            </p:txEl>
                                          </p:spTgt>
                                        </p:tgtEl>
                                        <p:attrNameLst>
                                          <p:attrName>ppt_w</p:attrName>
                                        </p:attrNameLst>
                                      </p:cBhvr>
                                      <p:tavLst>
                                        <p:tav tm="0">
                                          <p:val>
                                            <p:fltVal val="0"/>
                                          </p:val>
                                        </p:tav>
                                        <p:tav tm="100000">
                                          <p:val>
                                            <p:strVal val="#ppt_w"/>
                                          </p:val>
                                        </p:tav>
                                      </p:tavLst>
                                    </p:anim>
                                    <p:anim calcmode="lin" valueType="num">
                                      <p:cBhvr>
                                        <p:cTn id="57" dur="500" fill="hold"/>
                                        <p:tgtEl>
                                          <p:spTgt spid="33">
                                            <p:txEl>
                                              <p:pRg st="0" end="0"/>
                                            </p:txEl>
                                          </p:spTgt>
                                        </p:tgtEl>
                                        <p:attrNameLst>
                                          <p:attrName>ppt_h</p:attrName>
                                        </p:attrNameLst>
                                      </p:cBhvr>
                                      <p:tavLst>
                                        <p:tav tm="0">
                                          <p:val>
                                            <p:fltVal val="0"/>
                                          </p:val>
                                        </p:tav>
                                        <p:tav tm="100000">
                                          <p:val>
                                            <p:strVal val="#ppt_h"/>
                                          </p:val>
                                        </p:tav>
                                      </p:tavLst>
                                    </p:anim>
                                    <p:animEffect transition="in" filter="fade">
                                      <p:cBhvr>
                                        <p:cTn id="58" dur="500"/>
                                        <p:tgtEl>
                                          <p:spTgt spid="33">
                                            <p:txEl>
                                              <p:pRg st="0" end="0"/>
                                            </p:txEl>
                                          </p:spTgt>
                                        </p:tgtEl>
                                      </p:cBhvr>
                                    </p:animEffect>
                                  </p:childTnLst>
                                </p:cTn>
                              </p:par>
                              <p:par>
                                <p:cTn id="59" presetID="53" presetClass="entr" presetSubtype="16" fill="hold" grpId="0" nodeType="withEffect">
                                  <p:stCondLst>
                                    <p:cond delay="250"/>
                                  </p:stCondLst>
                                  <p:childTnLst>
                                    <p:set>
                                      <p:cBhvr>
                                        <p:cTn id="60" dur="1" fill="hold">
                                          <p:stCondLst>
                                            <p:cond delay="0"/>
                                          </p:stCondLst>
                                        </p:cTn>
                                        <p:tgtEl>
                                          <p:spTgt spid="36">
                                            <p:txEl>
                                              <p:pRg st="0" end="0"/>
                                            </p:txEl>
                                          </p:spTgt>
                                        </p:tgtEl>
                                        <p:attrNameLst>
                                          <p:attrName>style.visibility</p:attrName>
                                        </p:attrNameLst>
                                      </p:cBhvr>
                                      <p:to>
                                        <p:strVal val="visible"/>
                                      </p:to>
                                    </p:set>
                                    <p:anim calcmode="lin" valueType="num">
                                      <p:cBhvr>
                                        <p:cTn id="61" dur="500" fill="hold"/>
                                        <p:tgtEl>
                                          <p:spTgt spid="36">
                                            <p:txEl>
                                              <p:pRg st="0" end="0"/>
                                            </p:txEl>
                                          </p:spTgt>
                                        </p:tgtEl>
                                        <p:attrNameLst>
                                          <p:attrName>ppt_w</p:attrName>
                                        </p:attrNameLst>
                                      </p:cBhvr>
                                      <p:tavLst>
                                        <p:tav tm="0">
                                          <p:val>
                                            <p:fltVal val="0"/>
                                          </p:val>
                                        </p:tav>
                                        <p:tav tm="100000">
                                          <p:val>
                                            <p:strVal val="#ppt_w"/>
                                          </p:val>
                                        </p:tav>
                                      </p:tavLst>
                                    </p:anim>
                                    <p:anim calcmode="lin" valueType="num">
                                      <p:cBhvr>
                                        <p:cTn id="62" dur="500" fill="hold"/>
                                        <p:tgtEl>
                                          <p:spTgt spid="36">
                                            <p:txEl>
                                              <p:pRg st="0" end="0"/>
                                            </p:txEl>
                                          </p:spTgt>
                                        </p:tgtEl>
                                        <p:attrNameLst>
                                          <p:attrName>ppt_h</p:attrName>
                                        </p:attrNameLst>
                                      </p:cBhvr>
                                      <p:tavLst>
                                        <p:tav tm="0">
                                          <p:val>
                                            <p:fltVal val="0"/>
                                          </p:val>
                                        </p:tav>
                                        <p:tav tm="100000">
                                          <p:val>
                                            <p:strVal val="#ppt_h"/>
                                          </p:val>
                                        </p:tav>
                                      </p:tavLst>
                                    </p:anim>
                                    <p:animEffect transition="in" filter="fade">
                                      <p:cBhvr>
                                        <p:cTn id="63" dur="500"/>
                                        <p:tgtEl>
                                          <p:spTgt spid="36">
                                            <p:txEl>
                                              <p:pRg st="0" end="0"/>
                                            </p:txEl>
                                          </p:spTgt>
                                        </p:tgtEl>
                                      </p:cBhvr>
                                    </p:animEffect>
                                  </p:childTnLst>
                                </p:cTn>
                              </p:par>
                            </p:childTnLst>
                          </p:cTn>
                        </p:par>
                        <p:par>
                          <p:cTn id="64" fill="hold">
                            <p:stCondLst>
                              <p:cond delay="2750"/>
                            </p:stCondLst>
                            <p:childTnLst>
                              <p:par>
                                <p:cTn id="65" presetID="22" presetClass="entr" presetSubtype="4" fill="hold" grpId="0" nodeType="afterEffect">
                                  <p:stCondLst>
                                    <p:cond delay="250"/>
                                  </p:stCondLst>
                                  <p:childTnLst>
                                    <p:set>
                                      <p:cBhvr>
                                        <p:cTn id="66" dur="1" fill="hold">
                                          <p:stCondLst>
                                            <p:cond delay="0"/>
                                          </p:stCondLst>
                                        </p:cTn>
                                        <p:tgtEl>
                                          <p:spTgt spid="28"/>
                                        </p:tgtEl>
                                        <p:attrNameLst>
                                          <p:attrName>style.visibility</p:attrName>
                                        </p:attrNameLst>
                                      </p:cBhvr>
                                      <p:to>
                                        <p:strVal val="visible"/>
                                      </p:to>
                                    </p:set>
                                    <p:animEffect transition="in" filter="wipe(down)">
                                      <p:cBhvr>
                                        <p:cTn id="67" dur="500"/>
                                        <p:tgtEl>
                                          <p:spTgt spid="28"/>
                                        </p:tgtEl>
                                      </p:cBhvr>
                                    </p:animEffect>
                                  </p:childTnLst>
                                </p:cTn>
                              </p:par>
                              <p:par>
                                <p:cTn id="68" presetID="53" presetClass="entr" presetSubtype="16" fill="hold" grpId="0" nodeType="withEffect">
                                  <p:stCondLst>
                                    <p:cond delay="250"/>
                                  </p:stCondLst>
                                  <p:childTnLst>
                                    <p:set>
                                      <p:cBhvr>
                                        <p:cTn id="69" dur="1" fill="hold">
                                          <p:stCondLst>
                                            <p:cond delay="0"/>
                                          </p:stCondLst>
                                        </p:cTn>
                                        <p:tgtEl>
                                          <p:spTgt spid="34">
                                            <p:txEl>
                                              <p:pRg st="0" end="0"/>
                                            </p:txEl>
                                          </p:spTgt>
                                        </p:tgtEl>
                                        <p:attrNameLst>
                                          <p:attrName>style.visibility</p:attrName>
                                        </p:attrNameLst>
                                      </p:cBhvr>
                                      <p:to>
                                        <p:strVal val="visible"/>
                                      </p:to>
                                    </p:set>
                                    <p:anim calcmode="lin" valueType="num">
                                      <p:cBhvr>
                                        <p:cTn id="70" dur="500" fill="hold"/>
                                        <p:tgtEl>
                                          <p:spTgt spid="34">
                                            <p:txEl>
                                              <p:pRg st="0" end="0"/>
                                            </p:txEl>
                                          </p:spTgt>
                                        </p:tgtEl>
                                        <p:attrNameLst>
                                          <p:attrName>ppt_w</p:attrName>
                                        </p:attrNameLst>
                                      </p:cBhvr>
                                      <p:tavLst>
                                        <p:tav tm="0">
                                          <p:val>
                                            <p:fltVal val="0"/>
                                          </p:val>
                                        </p:tav>
                                        <p:tav tm="100000">
                                          <p:val>
                                            <p:strVal val="#ppt_w"/>
                                          </p:val>
                                        </p:tav>
                                      </p:tavLst>
                                    </p:anim>
                                    <p:anim calcmode="lin" valueType="num">
                                      <p:cBhvr>
                                        <p:cTn id="71" dur="500" fill="hold"/>
                                        <p:tgtEl>
                                          <p:spTgt spid="34">
                                            <p:txEl>
                                              <p:pRg st="0" end="0"/>
                                            </p:txEl>
                                          </p:spTgt>
                                        </p:tgtEl>
                                        <p:attrNameLst>
                                          <p:attrName>ppt_h</p:attrName>
                                        </p:attrNameLst>
                                      </p:cBhvr>
                                      <p:tavLst>
                                        <p:tav tm="0">
                                          <p:val>
                                            <p:fltVal val="0"/>
                                          </p:val>
                                        </p:tav>
                                        <p:tav tm="100000">
                                          <p:val>
                                            <p:strVal val="#ppt_h"/>
                                          </p:val>
                                        </p:tav>
                                      </p:tavLst>
                                    </p:anim>
                                    <p:animEffect transition="in" filter="fade">
                                      <p:cBhvr>
                                        <p:cTn id="72" dur="500"/>
                                        <p:tgtEl>
                                          <p:spTgt spid="34">
                                            <p:txEl>
                                              <p:pRg st="0" end="0"/>
                                            </p:txEl>
                                          </p:spTgt>
                                        </p:tgtEl>
                                      </p:cBhvr>
                                    </p:animEffect>
                                  </p:childTnLst>
                                </p:cTn>
                              </p:par>
                              <p:par>
                                <p:cTn id="73" presetID="53" presetClass="entr" presetSubtype="16" fill="hold" grpId="0" nodeType="withEffect">
                                  <p:stCondLst>
                                    <p:cond delay="250"/>
                                  </p:stCondLst>
                                  <p:childTnLst>
                                    <p:set>
                                      <p:cBhvr>
                                        <p:cTn id="74" dur="1" fill="hold">
                                          <p:stCondLst>
                                            <p:cond delay="0"/>
                                          </p:stCondLst>
                                        </p:cTn>
                                        <p:tgtEl>
                                          <p:spTgt spid="37">
                                            <p:txEl>
                                              <p:pRg st="0" end="0"/>
                                            </p:txEl>
                                          </p:spTgt>
                                        </p:tgtEl>
                                        <p:attrNameLst>
                                          <p:attrName>style.visibility</p:attrName>
                                        </p:attrNameLst>
                                      </p:cBhvr>
                                      <p:to>
                                        <p:strVal val="visible"/>
                                      </p:to>
                                    </p:set>
                                    <p:anim calcmode="lin" valueType="num">
                                      <p:cBhvr>
                                        <p:cTn id="75" dur="500" fill="hold"/>
                                        <p:tgtEl>
                                          <p:spTgt spid="37">
                                            <p:txEl>
                                              <p:pRg st="0" end="0"/>
                                            </p:txEl>
                                          </p:spTgt>
                                        </p:tgtEl>
                                        <p:attrNameLst>
                                          <p:attrName>ppt_w</p:attrName>
                                        </p:attrNameLst>
                                      </p:cBhvr>
                                      <p:tavLst>
                                        <p:tav tm="0">
                                          <p:val>
                                            <p:fltVal val="0"/>
                                          </p:val>
                                        </p:tav>
                                        <p:tav tm="100000">
                                          <p:val>
                                            <p:strVal val="#ppt_w"/>
                                          </p:val>
                                        </p:tav>
                                      </p:tavLst>
                                    </p:anim>
                                    <p:anim calcmode="lin" valueType="num">
                                      <p:cBhvr>
                                        <p:cTn id="76" dur="500" fill="hold"/>
                                        <p:tgtEl>
                                          <p:spTgt spid="37">
                                            <p:txEl>
                                              <p:pRg st="0" end="0"/>
                                            </p:txEl>
                                          </p:spTgt>
                                        </p:tgtEl>
                                        <p:attrNameLst>
                                          <p:attrName>ppt_h</p:attrName>
                                        </p:attrNameLst>
                                      </p:cBhvr>
                                      <p:tavLst>
                                        <p:tav tm="0">
                                          <p:val>
                                            <p:fltVal val="0"/>
                                          </p:val>
                                        </p:tav>
                                        <p:tav tm="100000">
                                          <p:val>
                                            <p:strVal val="#ppt_h"/>
                                          </p:val>
                                        </p:tav>
                                      </p:tavLst>
                                    </p:anim>
                                    <p:animEffect transition="in" filter="fade">
                                      <p:cBhvr>
                                        <p:cTn id="77" dur="500"/>
                                        <p:tgtEl>
                                          <p:spTgt spid="37">
                                            <p:txEl>
                                              <p:pRg st="0" end="0"/>
                                            </p:txEl>
                                          </p:spTgt>
                                        </p:tgtEl>
                                      </p:cBhvr>
                                    </p:animEffect>
                                  </p:childTnLst>
                                </p:cTn>
                              </p:par>
                            </p:childTnLst>
                          </p:cTn>
                        </p:par>
                        <p:par>
                          <p:cTn id="78" fill="hold">
                            <p:stCondLst>
                              <p:cond delay="3500"/>
                            </p:stCondLst>
                            <p:childTnLst>
                              <p:par>
                                <p:cTn id="79" presetID="22" presetClass="entr" presetSubtype="8" fill="hold" grpId="0" nodeType="afterEffect">
                                  <p:stCondLst>
                                    <p:cond delay="250"/>
                                  </p:stCondLst>
                                  <p:childTnLst>
                                    <p:set>
                                      <p:cBhvr>
                                        <p:cTn id="80" dur="1" fill="hold">
                                          <p:stCondLst>
                                            <p:cond delay="0"/>
                                          </p:stCondLst>
                                        </p:cTn>
                                        <p:tgtEl>
                                          <p:spTgt spid="29"/>
                                        </p:tgtEl>
                                        <p:attrNameLst>
                                          <p:attrName>style.visibility</p:attrName>
                                        </p:attrNameLst>
                                      </p:cBhvr>
                                      <p:to>
                                        <p:strVal val="visible"/>
                                      </p:to>
                                    </p:set>
                                    <p:animEffect transition="in" filter="wipe(left)">
                                      <p:cBhvr>
                                        <p:cTn id="81" dur="500"/>
                                        <p:tgtEl>
                                          <p:spTgt spid="29"/>
                                        </p:tgtEl>
                                      </p:cBhvr>
                                    </p:animEffect>
                                  </p:childTnLst>
                                </p:cTn>
                              </p:par>
                              <p:par>
                                <p:cTn id="82" presetID="53" presetClass="entr" presetSubtype="16" fill="hold" grpId="0" nodeType="withEffect">
                                  <p:stCondLst>
                                    <p:cond delay="250"/>
                                  </p:stCondLst>
                                  <p:childTnLst>
                                    <p:set>
                                      <p:cBhvr>
                                        <p:cTn id="83" dur="1" fill="hold">
                                          <p:stCondLst>
                                            <p:cond delay="0"/>
                                          </p:stCondLst>
                                        </p:cTn>
                                        <p:tgtEl>
                                          <p:spTgt spid="35">
                                            <p:txEl>
                                              <p:pRg st="0" end="0"/>
                                            </p:txEl>
                                          </p:spTgt>
                                        </p:tgtEl>
                                        <p:attrNameLst>
                                          <p:attrName>style.visibility</p:attrName>
                                        </p:attrNameLst>
                                      </p:cBhvr>
                                      <p:to>
                                        <p:strVal val="visible"/>
                                      </p:to>
                                    </p:set>
                                    <p:anim calcmode="lin" valueType="num">
                                      <p:cBhvr>
                                        <p:cTn id="84" dur="500" fill="hold"/>
                                        <p:tgtEl>
                                          <p:spTgt spid="35">
                                            <p:txEl>
                                              <p:pRg st="0" end="0"/>
                                            </p:txEl>
                                          </p:spTgt>
                                        </p:tgtEl>
                                        <p:attrNameLst>
                                          <p:attrName>ppt_w</p:attrName>
                                        </p:attrNameLst>
                                      </p:cBhvr>
                                      <p:tavLst>
                                        <p:tav tm="0">
                                          <p:val>
                                            <p:fltVal val="0"/>
                                          </p:val>
                                        </p:tav>
                                        <p:tav tm="100000">
                                          <p:val>
                                            <p:strVal val="#ppt_w"/>
                                          </p:val>
                                        </p:tav>
                                      </p:tavLst>
                                    </p:anim>
                                    <p:anim calcmode="lin" valueType="num">
                                      <p:cBhvr>
                                        <p:cTn id="85" dur="500" fill="hold"/>
                                        <p:tgtEl>
                                          <p:spTgt spid="35">
                                            <p:txEl>
                                              <p:pRg st="0" end="0"/>
                                            </p:txEl>
                                          </p:spTgt>
                                        </p:tgtEl>
                                        <p:attrNameLst>
                                          <p:attrName>ppt_h</p:attrName>
                                        </p:attrNameLst>
                                      </p:cBhvr>
                                      <p:tavLst>
                                        <p:tav tm="0">
                                          <p:val>
                                            <p:fltVal val="0"/>
                                          </p:val>
                                        </p:tav>
                                        <p:tav tm="100000">
                                          <p:val>
                                            <p:strVal val="#ppt_h"/>
                                          </p:val>
                                        </p:tav>
                                      </p:tavLst>
                                    </p:anim>
                                    <p:animEffect transition="in" filter="fade">
                                      <p:cBhvr>
                                        <p:cTn id="86" dur="500"/>
                                        <p:tgtEl>
                                          <p:spTgt spid="35">
                                            <p:txEl>
                                              <p:pRg st="0" end="0"/>
                                            </p:txEl>
                                          </p:spTgt>
                                        </p:tgtEl>
                                      </p:cBhvr>
                                    </p:animEffect>
                                  </p:childTnLst>
                                </p:cTn>
                              </p:par>
                              <p:par>
                                <p:cTn id="87" presetID="53" presetClass="entr" presetSubtype="16" fill="hold" grpId="0" nodeType="withEffect">
                                  <p:stCondLst>
                                    <p:cond delay="250"/>
                                  </p:stCondLst>
                                  <p:childTnLst>
                                    <p:set>
                                      <p:cBhvr>
                                        <p:cTn id="88" dur="1" fill="hold">
                                          <p:stCondLst>
                                            <p:cond delay="0"/>
                                          </p:stCondLst>
                                        </p:cTn>
                                        <p:tgtEl>
                                          <p:spTgt spid="38">
                                            <p:txEl>
                                              <p:pRg st="0" end="0"/>
                                            </p:txEl>
                                          </p:spTgt>
                                        </p:tgtEl>
                                        <p:attrNameLst>
                                          <p:attrName>style.visibility</p:attrName>
                                        </p:attrNameLst>
                                      </p:cBhvr>
                                      <p:to>
                                        <p:strVal val="visible"/>
                                      </p:to>
                                    </p:set>
                                    <p:anim calcmode="lin" valueType="num">
                                      <p:cBhvr>
                                        <p:cTn id="89" dur="500" fill="hold"/>
                                        <p:tgtEl>
                                          <p:spTgt spid="38">
                                            <p:txEl>
                                              <p:pRg st="0" end="0"/>
                                            </p:txEl>
                                          </p:spTgt>
                                        </p:tgtEl>
                                        <p:attrNameLst>
                                          <p:attrName>ppt_w</p:attrName>
                                        </p:attrNameLst>
                                      </p:cBhvr>
                                      <p:tavLst>
                                        <p:tav tm="0">
                                          <p:val>
                                            <p:fltVal val="0"/>
                                          </p:val>
                                        </p:tav>
                                        <p:tav tm="100000">
                                          <p:val>
                                            <p:strVal val="#ppt_w"/>
                                          </p:val>
                                        </p:tav>
                                      </p:tavLst>
                                    </p:anim>
                                    <p:anim calcmode="lin" valueType="num">
                                      <p:cBhvr>
                                        <p:cTn id="90" dur="500" fill="hold"/>
                                        <p:tgtEl>
                                          <p:spTgt spid="38">
                                            <p:txEl>
                                              <p:pRg st="0" end="0"/>
                                            </p:txEl>
                                          </p:spTgt>
                                        </p:tgtEl>
                                        <p:attrNameLst>
                                          <p:attrName>ppt_h</p:attrName>
                                        </p:attrNameLst>
                                      </p:cBhvr>
                                      <p:tavLst>
                                        <p:tav tm="0">
                                          <p:val>
                                            <p:fltVal val="0"/>
                                          </p:val>
                                        </p:tav>
                                        <p:tav tm="100000">
                                          <p:val>
                                            <p:strVal val="#ppt_h"/>
                                          </p:val>
                                        </p:tav>
                                      </p:tavLst>
                                    </p:anim>
                                    <p:animEffect transition="in" filter="fade">
                                      <p:cBhvr>
                                        <p:cTn id="91" dur="500"/>
                                        <p:tgtEl>
                                          <p:spTgt spid="3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7" grpId="0" animBg="1"/>
      <p:bldP spid="28" grpId="0" animBg="1"/>
      <p:bldP spid="29" grpId="0" animBg="1"/>
      <p:bldP spid="7" grpId="0"/>
      <p:bldP spid="12" grpId="0" build="p">
        <p:tmplLst>
          <p:tmpl lvl="1">
            <p:tnLst>
              <p:par>
                <p:cTn presetID="23" presetClass="entr" presetSubtype="16" fill="hold" nodeType="withEffect" nodePh="1">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p:cTn dur="500" fill="hold"/>
                        <p:tgtEl>
                          <p:spTgt spid="12"/>
                        </p:tgtEl>
                        <p:attrNameLst>
                          <p:attrName>ppt_w</p:attrName>
                        </p:attrNameLst>
                      </p:cBhvr>
                      <p:tavLst>
                        <p:tav tm="0">
                          <p:val>
                            <p:fltVal val="0"/>
                          </p:val>
                        </p:tav>
                        <p:tav tm="100000">
                          <p:val>
                            <p:strVal val="#ppt_w"/>
                          </p:val>
                        </p:tav>
                      </p:tavLst>
                    </p:anim>
                    <p:anim calcmode="lin" valueType="num">
                      <p:cBhvr>
                        <p:cTn dur="500" fill="hold"/>
                        <p:tgtEl>
                          <p:spTgt spid="12"/>
                        </p:tgtEl>
                        <p:attrNameLst>
                          <p:attrName>ppt_h</p:attrName>
                        </p:attrNameLst>
                      </p:cBhvr>
                      <p:tavLst>
                        <p:tav tm="0">
                          <p:val>
                            <p:fltVal val="0"/>
                          </p:val>
                        </p:tav>
                        <p:tav tm="100000">
                          <p:val>
                            <p:strVal val="#ppt_h"/>
                          </p:val>
                        </p:tav>
                      </p:tavLst>
                    </p:anim>
                  </p:childTnLst>
                </p:cTn>
              </p:par>
            </p:tnLst>
          </p:tmpl>
        </p:tmplLst>
      </p:bldP>
      <p:bldP spid="22" grpId="0" build="p">
        <p:tmplLst>
          <p:tmpl lvl="1">
            <p:tnLst>
              <p:par>
                <p:cTn presetID="53" presetClass="entr" presetSubtype="16" fill="hold" nodeType="withEffect">
                  <p:stCondLst>
                    <p:cond delay="250"/>
                  </p:stCondLst>
                  <p:childTnLst>
                    <p:set>
                      <p:cBhvr>
                        <p:cTn dur="1" fill="hold">
                          <p:stCondLst>
                            <p:cond delay="0"/>
                          </p:stCondLst>
                        </p:cTn>
                        <p:tgtEl>
                          <p:spTgt spid="22"/>
                        </p:tgtEl>
                        <p:attrNameLst>
                          <p:attrName>style.visibility</p:attrName>
                        </p:attrNameLst>
                      </p:cBhvr>
                      <p:to>
                        <p:strVal val="visible"/>
                      </p:to>
                    </p:set>
                    <p:anim calcmode="lin" valueType="num">
                      <p:cBhvr>
                        <p:cTn dur="500" fill="hold"/>
                        <p:tgtEl>
                          <p:spTgt spid="22"/>
                        </p:tgtEl>
                        <p:attrNameLst>
                          <p:attrName>ppt_w</p:attrName>
                        </p:attrNameLst>
                      </p:cBhvr>
                      <p:tavLst>
                        <p:tav tm="0">
                          <p:val>
                            <p:fltVal val="0"/>
                          </p:val>
                        </p:tav>
                        <p:tav tm="100000">
                          <p:val>
                            <p:strVal val="#ppt_w"/>
                          </p:val>
                        </p:tav>
                      </p:tavLst>
                    </p:anim>
                    <p:anim calcmode="lin" valueType="num">
                      <p:cBhvr>
                        <p:cTn dur="500" fill="hold"/>
                        <p:tgtEl>
                          <p:spTgt spid="22"/>
                        </p:tgtEl>
                        <p:attrNameLst>
                          <p:attrName>ppt_h</p:attrName>
                        </p:attrNameLst>
                      </p:cBhvr>
                      <p:tavLst>
                        <p:tav tm="0">
                          <p:val>
                            <p:fltVal val="0"/>
                          </p:val>
                        </p:tav>
                        <p:tav tm="100000">
                          <p:val>
                            <p:strVal val="#ppt_h"/>
                          </p:val>
                        </p:tav>
                      </p:tavLst>
                    </p:anim>
                    <p:animEffect transition="in" filter="fade">
                      <p:cBhvr>
                        <p:cTn dur="500"/>
                        <p:tgtEl>
                          <p:spTgt spid="22"/>
                        </p:tgtEl>
                      </p:cBhvr>
                    </p:animEffect>
                  </p:childTnLst>
                </p:cTn>
              </p:par>
            </p:tnLst>
          </p:tmpl>
        </p:tmplLst>
      </p:bldP>
      <p:bldP spid="26" grpId="0" build="p">
        <p:tmplLst>
          <p:tmpl lvl="1">
            <p:tnLst>
              <p:par>
                <p:cTn presetID="53" presetClass="entr" presetSubtype="16" fill="hold" nodeType="withEffect">
                  <p:stCondLst>
                    <p:cond delay="250"/>
                  </p:stCondLst>
                  <p:childTnLst>
                    <p:set>
                      <p:cBhvr>
                        <p:cTn dur="1" fill="hold">
                          <p:stCondLst>
                            <p:cond delay="0"/>
                          </p:stCondLst>
                        </p:cTn>
                        <p:tgtEl>
                          <p:spTgt spid="26"/>
                        </p:tgtEl>
                        <p:attrNameLst>
                          <p:attrName>style.visibility</p:attrName>
                        </p:attrNameLst>
                      </p:cBhvr>
                      <p:to>
                        <p:strVal val="visible"/>
                      </p:to>
                    </p:set>
                    <p:anim calcmode="lin" valueType="num">
                      <p:cBhvr>
                        <p:cTn dur="500" fill="hold"/>
                        <p:tgtEl>
                          <p:spTgt spid="26"/>
                        </p:tgtEl>
                        <p:attrNameLst>
                          <p:attrName>ppt_w</p:attrName>
                        </p:attrNameLst>
                      </p:cBhvr>
                      <p:tavLst>
                        <p:tav tm="0">
                          <p:val>
                            <p:fltVal val="0"/>
                          </p:val>
                        </p:tav>
                        <p:tav tm="100000">
                          <p:val>
                            <p:strVal val="#ppt_w"/>
                          </p:val>
                        </p:tav>
                      </p:tavLst>
                    </p:anim>
                    <p:anim calcmode="lin" valueType="num">
                      <p:cBhvr>
                        <p:cTn dur="500" fill="hold"/>
                        <p:tgtEl>
                          <p:spTgt spid="26"/>
                        </p:tgtEl>
                        <p:attrNameLst>
                          <p:attrName>ppt_h</p:attrName>
                        </p:attrNameLst>
                      </p:cBhvr>
                      <p:tavLst>
                        <p:tav tm="0">
                          <p:val>
                            <p:fltVal val="0"/>
                          </p:val>
                        </p:tav>
                        <p:tav tm="100000">
                          <p:val>
                            <p:strVal val="#ppt_h"/>
                          </p:val>
                        </p:tav>
                      </p:tavLst>
                    </p:anim>
                    <p:animEffect transition="in" filter="fade">
                      <p:cBhvr>
                        <p:cTn dur="500"/>
                        <p:tgtEl>
                          <p:spTgt spid="26"/>
                        </p:tgtEl>
                      </p:cBhvr>
                    </p:animEffect>
                  </p:childTnLst>
                </p:cTn>
              </p:par>
            </p:tnLst>
          </p:tmpl>
        </p:tmplLst>
      </p:bldP>
      <p:bldP spid="30" grpId="0" build="p">
        <p:tmplLst>
          <p:tmpl lvl="1">
            <p:tnLst>
              <p:par>
                <p:cTn presetID="23" presetClass="entr" presetSubtype="16" fill="hold" nodeType="withEffect">
                  <p:stCondLst>
                    <p:cond delay="0"/>
                  </p:stCondLst>
                  <p:childTnLst>
                    <p:set>
                      <p:cBhvr>
                        <p:cTn dur="1" fill="hold">
                          <p:stCondLst>
                            <p:cond delay="0"/>
                          </p:stCondLst>
                        </p:cTn>
                        <p:tgtEl>
                          <p:spTgt spid="30"/>
                        </p:tgtEl>
                        <p:attrNameLst>
                          <p:attrName>style.visibility</p:attrName>
                        </p:attrNameLst>
                      </p:cBhvr>
                      <p:to>
                        <p:strVal val="visible"/>
                      </p:to>
                    </p:set>
                    <p:anim calcmode="lin" valueType="num">
                      <p:cBhvr>
                        <p:cTn dur="500" fill="hold"/>
                        <p:tgtEl>
                          <p:spTgt spid="30"/>
                        </p:tgtEl>
                        <p:attrNameLst>
                          <p:attrName>ppt_w</p:attrName>
                        </p:attrNameLst>
                      </p:cBhvr>
                      <p:tavLst>
                        <p:tav tm="0">
                          <p:val>
                            <p:fltVal val="0"/>
                          </p:val>
                        </p:tav>
                        <p:tav tm="100000">
                          <p:val>
                            <p:strVal val="#ppt_w"/>
                          </p:val>
                        </p:tav>
                      </p:tavLst>
                    </p:anim>
                    <p:anim calcmode="lin" valueType="num">
                      <p:cBhvr>
                        <p:cTn dur="500" fill="hold"/>
                        <p:tgtEl>
                          <p:spTgt spid="30"/>
                        </p:tgtEl>
                        <p:attrNameLst>
                          <p:attrName>ppt_h</p:attrName>
                        </p:attrNameLst>
                      </p:cBhvr>
                      <p:tavLst>
                        <p:tav tm="0">
                          <p:val>
                            <p:fltVal val="0"/>
                          </p:val>
                        </p:tav>
                        <p:tav tm="100000">
                          <p:val>
                            <p:strVal val="#ppt_h"/>
                          </p:val>
                        </p:tav>
                      </p:tavLst>
                    </p:anim>
                  </p:childTnLst>
                </p:cTn>
              </p:par>
            </p:tnLst>
          </p:tmpl>
        </p:tmplLst>
      </p:bldP>
      <p:bldP spid="31" grpId="0" build="p">
        <p:tmplLst>
          <p:tmpl lvl="1">
            <p:tnLst>
              <p:par>
                <p:cTn presetID="53" presetClass="entr" presetSubtype="16" fill="hold" nodeType="withEffect">
                  <p:stCondLst>
                    <p:cond delay="250"/>
                  </p:stCondLst>
                  <p:childTnLst>
                    <p:set>
                      <p:cBhvr>
                        <p:cTn dur="1" fill="hold">
                          <p:stCondLst>
                            <p:cond delay="0"/>
                          </p:stCondLst>
                        </p:cTn>
                        <p:tgtEl>
                          <p:spTgt spid="31"/>
                        </p:tgtEl>
                        <p:attrNameLst>
                          <p:attrName>style.visibility</p:attrName>
                        </p:attrNameLst>
                      </p:cBhvr>
                      <p:to>
                        <p:strVal val="visible"/>
                      </p:to>
                    </p:set>
                    <p:anim calcmode="lin" valueType="num">
                      <p:cBhvr>
                        <p:cTn dur="500" fill="hold"/>
                        <p:tgtEl>
                          <p:spTgt spid="31"/>
                        </p:tgtEl>
                        <p:attrNameLst>
                          <p:attrName>ppt_w</p:attrName>
                        </p:attrNameLst>
                      </p:cBhvr>
                      <p:tavLst>
                        <p:tav tm="0">
                          <p:val>
                            <p:fltVal val="0"/>
                          </p:val>
                        </p:tav>
                        <p:tav tm="100000">
                          <p:val>
                            <p:strVal val="#ppt_w"/>
                          </p:val>
                        </p:tav>
                      </p:tavLst>
                    </p:anim>
                    <p:anim calcmode="lin" valueType="num">
                      <p:cBhvr>
                        <p:cTn dur="500" fill="hold"/>
                        <p:tgtEl>
                          <p:spTgt spid="31"/>
                        </p:tgtEl>
                        <p:attrNameLst>
                          <p:attrName>ppt_h</p:attrName>
                        </p:attrNameLst>
                      </p:cBhvr>
                      <p:tavLst>
                        <p:tav tm="0">
                          <p:val>
                            <p:fltVal val="0"/>
                          </p:val>
                        </p:tav>
                        <p:tav tm="100000">
                          <p:val>
                            <p:strVal val="#ppt_h"/>
                          </p:val>
                        </p:tav>
                      </p:tavLst>
                    </p:anim>
                    <p:animEffect transition="in" filter="fade">
                      <p:cBhvr>
                        <p:cTn dur="500"/>
                        <p:tgtEl>
                          <p:spTgt spid="31"/>
                        </p:tgtEl>
                      </p:cBhvr>
                    </p:animEffect>
                  </p:childTnLst>
                </p:cTn>
              </p:par>
            </p:tnLst>
          </p:tmpl>
        </p:tmplLst>
      </p:bldP>
      <p:bldP spid="32" grpId="0" build="p">
        <p:tmplLst>
          <p:tmpl lvl="1">
            <p:tnLst>
              <p:par>
                <p:cTn presetID="53" presetClass="entr" presetSubtype="16" fill="hold" nodeType="withEffect">
                  <p:stCondLst>
                    <p:cond delay="250"/>
                  </p:stCondLst>
                  <p:childTnLst>
                    <p:set>
                      <p:cBhvr>
                        <p:cTn dur="1" fill="hold">
                          <p:stCondLst>
                            <p:cond delay="0"/>
                          </p:stCondLst>
                        </p:cTn>
                        <p:tgtEl>
                          <p:spTgt spid="32"/>
                        </p:tgtEl>
                        <p:attrNameLst>
                          <p:attrName>style.visibility</p:attrName>
                        </p:attrNameLst>
                      </p:cBhvr>
                      <p:to>
                        <p:strVal val="visible"/>
                      </p:to>
                    </p:set>
                    <p:anim calcmode="lin" valueType="num">
                      <p:cBhvr>
                        <p:cTn dur="500" fill="hold"/>
                        <p:tgtEl>
                          <p:spTgt spid="32"/>
                        </p:tgtEl>
                        <p:attrNameLst>
                          <p:attrName>ppt_w</p:attrName>
                        </p:attrNameLst>
                      </p:cBhvr>
                      <p:tavLst>
                        <p:tav tm="0">
                          <p:val>
                            <p:fltVal val="0"/>
                          </p:val>
                        </p:tav>
                        <p:tav tm="100000">
                          <p:val>
                            <p:strVal val="#ppt_w"/>
                          </p:val>
                        </p:tav>
                      </p:tavLst>
                    </p:anim>
                    <p:anim calcmode="lin" valueType="num">
                      <p:cBhvr>
                        <p:cTn dur="500" fill="hold"/>
                        <p:tgtEl>
                          <p:spTgt spid="32"/>
                        </p:tgtEl>
                        <p:attrNameLst>
                          <p:attrName>ppt_h</p:attrName>
                        </p:attrNameLst>
                      </p:cBhvr>
                      <p:tavLst>
                        <p:tav tm="0">
                          <p:val>
                            <p:fltVal val="0"/>
                          </p:val>
                        </p:tav>
                        <p:tav tm="100000">
                          <p:val>
                            <p:strVal val="#ppt_h"/>
                          </p:val>
                        </p:tav>
                      </p:tavLst>
                    </p:anim>
                    <p:animEffect transition="in" filter="fade">
                      <p:cBhvr>
                        <p:cTn dur="500"/>
                        <p:tgtEl>
                          <p:spTgt spid="32"/>
                        </p:tgtEl>
                      </p:cBhvr>
                    </p:animEffect>
                  </p:childTnLst>
                </p:cTn>
              </p:par>
            </p:tnLst>
          </p:tmpl>
        </p:tmplLst>
      </p:bldP>
      <p:bldP spid="33" grpId="0" build="p">
        <p:tmplLst>
          <p:tmpl lvl="1">
            <p:tnLst>
              <p:par>
                <p:cTn presetID="53" presetClass="entr" presetSubtype="16" fill="hold" nodeType="withEffect">
                  <p:stCondLst>
                    <p:cond delay="250"/>
                  </p:stCondLst>
                  <p:childTnLst>
                    <p:set>
                      <p:cBhvr>
                        <p:cTn dur="1" fill="hold">
                          <p:stCondLst>
                            <p:cond delay="0"/>
                          </p:stCondLst>
                        </p:cTn>
                        <p:tgtEl>
                          <p:spTgt spid="33"/>
                        </p:tgtEl>
                        <p:attrNameLst>
                          <p:attrName>style.visibility</p:attrName>
                        </p:attrNameLst>
                      </p:cBhvr>
                      <p:to>
                        <p:strVal val="visible"/>
                      </p:to>
                    </p:set>
                    <p:anim calcmode="lin" valueType="num">
                      <p:cBhvr>
                        <p:cTn dur="500" fill="hold"/>
                        <p:tgtEl>
                          <p:spTgt spid="33"/>
                        </p:tgtEl>
                        <p:attrNameLst>
                          <p:attrName>ppt_w</p:attrName>
                        </p:attrNameLst>
                      </p:cBhvr>
                      <p:tavLst>
                        <p:tav tm="0">
                          <p:val>
                            <p:fltVal val="0"/>
                          </p:val>
                        </p:tav>
                        <p:tav tm="100000">
                          <p:val>
                            <p:strVal val="#ppt_w"/>
                          </p:val>
                        </p:tav>
                      </p:tavLst>
                    </p:anim>
                    <p:anim calcmode="lin" valueType="num">
                      <p:cBhvr>
                        <p:cTn dur="500" fill="hold"/>
                        <p:tgtEl>
                          <p:spTgt spid="33"/>
                        </p:tgtEl>
                        <p:attrNameLst>
                          <p:attrName>ppt_h</p:attrName>
                        </p:attrNameLst>
                      </p:cBhvr>
                      <p:tavLst>
                        <p:tav tm="0">
                          <p:val>
                            <p:fltVal val="0"/>
                          </p:val>
                        </p:tav>
                        <p:tav tm="100000">
                          <p:val>
                            <p:strVal val="#ppt_h"/>
                          </p:val>
                        </p:tav>
                      </p:tavLst>
                    </p:anim>
                    <p:animEffect transition="in" filter="fade">
                      <p:cBhvr>
                        <p:cTn dur="500"/>
                        <p:tgtEl>
                          <p:spTgt spid="33"/>
                        </p:tgtEl>
                      </p:cBhvr>
                    </p:animEffect>
                  </p:childTnLst>
                </p:cTn>
              </p:par>
            </p:tnLst>
          </p:tmpl>
        </p:tmplLst>
      </p:bldP>
      <p:bldP spid="34" grpId="0" build="p">
        <p:tmplLst>
          <p:tmpl lvl="1">
            <p:tnLst>
              <p:par>
                <p:cTn presetID="53" presetClass="entr" presetSubtype="16" fill="hold" nodeType="withEffect">
                  <p:stCondLst>
                    <p:cond delay="250"/>
                  </p:stCondLst>
                  <p:childTnLst>
                    <p:set>
                      <p:cBhvr>
                        <p:cTn dur="1" fill="hold">
                          <p:stCondLst>
                            <p:cond delay="0"/>
                          </p:stCondLst>
                        </p:cTn>
                        <p:tgtEl>
                          <p:spTgt spid="34"/>
                        </p:tgtEl>
                        <p:attrNameLst>
                          <p:attrName>style.visibility</p:attrName>
                        </p:attrNameLst>
                      </p:cBhvr>
                      <p:to>
                        <p:strVal val="visible"/>
                      </p:to>
                    </p:set>
                    <p:anim calcmode="lin" valueType="num">
                      <p:cBhvr>
                        <p:cTn dur="500" fill="hold"/>
                        <p:tgtEl>
                          <p:spTgt spid="34"/>
                        </p:tgtEl>
                        <p:attrNameLst>
                          <p:attrName>ppt_w</p:attrName>
                        </p:attrNameLst>
                      </p:cBhvr>
                      <p:tavLst>
                        <p:tav tm="0">
                          <p:val>
                            <p:fltVal val="0"/>
                          </p:val>
                        </p:tav>
                        <p:tav tm="100000">
                          <p:val>
                            <p:strVal val="#ppt_w"/>
                          </p:val>
                        </p:tav>
                      </p:tavLst>
                    </p:anim>
                    <p:anim calcmode="lin" valueType="num">
                      <p:cBhvr>
                        <p:cTn dur="500" fill="hold"/>
                        <p:tgtEl>
                          <p:spTgt spid="34"/>
                        </p:tgtEl>
                        <p:attrNameLst>
                          <p:attrName>ppt_h</p:attrName>
                        </p:attrNameLst>
                      </p:cBhvr>
                      <p:tavLst>
                        <p:tav tm="0">
                          <p:val>
                            <p:fltVal val="0"/>
                          </p:val>
                        </p:tav>
                        <p:tav tm="100000">
                          <p:val>
                            <p:strVal val="#ppt_h"/>
                          </p:val>
                        </p:tav>
                      </p:tavLst>
                    </p:anim>
                    <p:animEffect transition="in" filter="fade">
                      <p:cBhvr>
                        <p:cTn dur="500"/>
                        <p:tgtEl>
                          <p:spTgt spid="34"/>
                        </p:tgtEl>
                      </p:cBhvr>
                    </p:animEffect>
                  </p:childTnLst>
                </p:cTn>
              </p:par>
            </p:tnLst>
          </p:tmpl>
        </p:tmplLst>
      </p:bldP>
      <p:bldP spid="35" grpId="0" build="p">
        <p:tmplLst>
          <p:tmpl lvl="1">
            <p:tnLst>
              <p:par>
                <p:cTn presetID="53" presetClass="entr" presetSubtype="16" fill="hold" nodeType="withEffect">
                  <p:stCondLst>
                    <p:cond delay="250"/>
                  </p:stCondLst>
                  <p:childTnLst>
                    <p:set>
                      <p:cBhvr>
                        <p:cTn dur="1" fill="hold">
                          <p:stCondLst>
                            <p:cond delay="0"/>
                          </p:stCondLst>
                        </p:cTn>
                        <p:tgtEl>
                          <p:spTgt spid="35"/>
                        </p:tgtEl>
                        <p:attrNameLst>
                          <p:attrName>style.visibility</p:attrName>
                        </p:attrNameLst>
                      </p:cBhvr>
                      <p:to>
                        <p:strVal val="visible"/>
                      </p:to>
                    </p:set>
                    <p:anim calcmode="lin" valueType="num">
                      <p:cBhvr>
                        <p:cTn dur="500" fill="hold"/>
                        <p:tgtEl>
                          <p:spTgt spid="35"/>
                        </p:tgtEl>
                        <p:attrNameLst>
                          <p:attrName>ppt_w</p:attrName>
                        </p:attrNameLst>
                      </p:cBhvr>
                      <p:tavLst>
                        <p:tav tm="0">
                          <p:val>
                            <p:fltVal val="0"/>
                          </p:val>
                        </p:tav>
                        <p:tav tm="100000">
                          <p:val>
                            <p:strVal val="#ppt_w"/>
                          </p:val>
                        </p:tav>
                      </p:tavLst>
                    </p:anim>
                    <p:anim calcmode="lin" valueType="num">
                      <p:cBhvr>
                        <p:cTn dur="500" fill="hold"/>
                        <p:tgtEl>
                          <p:spTgt spid="35"/>
                        </p:tgtEl>
                        <p:attrNameLst>
                          <p:attrName>ppt_h</p:attrName>
                        </p:attrNameLst>
                      </p:cBhvr>
                      <p:tavLst>
                        <p:tav tm="0">
                          <p:val>
                            <p:fltVal val="0"/>
                          </p:val>
                        </p:tav>
                        <p:tav tm="100000">
                          <p:val>
                            <p:strVal val="#ppt_h"/>
                          </p:val>
                        </p:tav>
                      </p:tavLst>
                    </p:anim>
                    <p:animEffect transition="in" filter="fade">
                      <p:cBhvr>
                        <p:cTn dur="500"/>
                        <p:tgtEl>
                          <p:spTgt spid="35"/>
                        </p:tgtEl>
                      </p:cBhvr>
                    </p:animEffect>
                  </p:childTnLst>
                </p:cTn>
              </p:par>
            </p:tnLst>
          </p:tmpl>
        </p:tmplLst>
      </p:bldP>
      <p:bldP spid="36" grpId="0" build="p">
        <p:tmplLst>
          <p:tmpl lvl="1">
            <p:tnLst>
              <p:par>
                <p:cTn presetID="53" presetClass="entr" presetSubtype="16" fill="hold" nodeType="withEffect">
                  <p:stCondLst>
                    <p:cond delay="250"/>
                  </p:stCondLst>
                  <p:childTnLst>
                    <p:set>
                      <p:cBhvr>
                        <p:cTn dur="1" fill="hold">
                          <p:stCondLst>
                            <p:cond delay="0"/>
                          </p:stCondLst>
                        </p:cTn>
                        <p:tgtEl>
                          <p:spTgt spid="36"/>
                        </p:tgtEl>
                        <p:attrNameLst>
                          <p:attrName>style.visibility</p:attrName>
                        </p:attrNameLst>
                      </p:cBhvr>
                      <p:to>
                        <p:strVal val="visible"/>
                      </p:to>
                    </p:set>
                    <p:anim calcmode="lin" valueType="num">
                      <p:cBhvr>
                        <p:cTn dur="500" fill="hold"/>
                        <p:tgtEl>
                          <p:spTgt spid="36"/>
                        </p:tgtEl>
                        <p:attrNameLst>
                          <p:attrName>ppt_w</p:attrName>
                        </p:attrNameLst>
                      </p:cBhvr>
                      <p:tavLst>
                        <p:tav tm="0">
                          <p:val>
                            <p:fltVal val="0"/>
                          </p:val>
                        </p:tav>
                        <p:tav tm="100000">
                          <p:val>
                            <p:strVal val="#ppt_w"/>
                          </p:val>
                        </p:tav>
                      </p:tavLst>
                    </p:anim>
                    <p:anim calcmode="lin" valueType="num">
                      <p:cBhvr>
                        <p:cTn dur="500" fill="hold"/>
                        <p:tgtEl>
                          <p:spTgt spid="36"/>
                        </p:tgtEl>
                        <p:attrNameLst>
                          <p:attrName>ppt_h</p:attrName>
                        </p:attrNameLst>
                      </p:cBhvr>
                      <p:tavLst>
                        <p:tav tm="0">
                          <p:val>
                            <p:fltVal val="0"/>
                          </p:val>
                        </p:tav>
                        <p:tav tm="100000">
                          <p:val>
                            <p:strVal val="#ppt_h"/>
                          </p:val>
                        </p:tav>
                      </p:tavLst>
                    </p:anim>
                    <p:animEffect transition="in" filter="fade">
                      <p:cBhvr>
                        <p:cTn dur="500"/>
                        <p:tgtEl>
                          <p:spTgt spid="36"/>
                        </p:tgtEl>
                      </p:cBhvr>
                    </p:animEffect>
                  </p:childTnLst>
                </p:cTn>
              </p:par>
            </p:tnLst>
          </p:tmpl>
        </p:tmplLst>
      </p:bldP>
      <p:bldP spid="37" grpId="0" build="p">
        <p:tmplLst>
          <p:tmpl lvl="1">
            <p:tnLst>
              <p:par>
                <p:cTn presetID="53" presetClass="entr" presetSubtype="16" fill="hold" nodeType="withEffect">
                  <p:stCondLst>
                    <p:cond delay="250"/>
                  </p:stCondLst>
                  <p:childTnLst>
                    <p:set>
                      <p:cBhvr>
                        <p:cTn dur="1" fill="hold">
                          <p:stCondLst>
                            <p:cond delay="0"/>
                          </p:stCondLst>
                        </p:cTn>
                        <p:tgtEl>
                          <p:spTgt spid="37"/>
                        </p:tgtEl>
                        <p:attrNameLst>
                          <p:attrName>style.visibility</p:attrName>
                        </p:attrNameLst>
                      </p:cBhvr>
                      <p:to>
                        <p:strVal val="visible"/>
                      </p:to>
                    </p:set>
                    <p:anim calcmode="lin" valueType="num">
                      <p:cBhvr>
                        <p:cTn dur="500" fill="hold"/>
                        <p:tgtEl>
                          <p:spTgt spid="37"/>
                        </p:tgtEl>
                        <p:attrNameLst>
                          <p:attrName>ppt_w</p:attrName>
                        </p:attrNameLst>
                      </p:cBhvr>
                      <p:tavLst>
                        <p:tav tm="0">
                          <p:val>
                            <p:fltVal val="0"/>
                          </p:val>
                        </p:tav>
                        <p:tav tm="100000">
                          <p:val>
                            <p:strVal val="#ppt_w"/>
                          </p:val>
                        </p:tav>
                      </p:tavLst>
                    </p:anim>
                    <p:anim calcmode="lin" valueType="num">
                      <p:cBhvr>
                        <p:cTn dur="500" fill="hold"/>
                        <p:tgtEl>
                          <p:spTgt spid="37"/>
                        </p:tgtEl>
                        <p:attrNameLst>
                          <p:attrName>ppt_h</p:attrName>
                        </p:attrNameLst>
                      </p:cBhvr>
                      <p:tavLst>
                        <p:tav tm="0">
                          <p:val>
                            <p:fltVal val="0"/>
                          </p:val>
                        </p:tav>
                        <p:tav tm="100000">
                          <p:val>
                            <p:strVal val="#ppt_h"/>
                          </p:val>
                        </p:tav>
                      </p:tavLst>
                    </p:anim>
                    <p:animEffect transition="in" filter="fade">
                      <p:cBhvr>
                        <p:cTn dur="500"/>
                        <p:tgtEl>
                          <p:spTgt spid="37"/>
                        </p:tgtEl>
                      </p:cBhvr>
                    </p:animEffect>
                  </p:childTnLst>
                </p:cTn>
              </p:par>
            </p:tnLst>
          </p:tmpl>
        </p:tmplLst>
      </p:bldP>
      <p:bldP spid="38" grpId="0" build="p">
        <p:tmplLst>
          <p:tmpl lvl="1">
            <p:tnLst>
              <p:par>
                <p:cTn presetID="53" presetClass="entr" presetSubtype="16" fill="hold" nodeType="withEffect">
                  <p:stCondLst>
                    <p:cond delay="250"/>
                  </p:stCondLst>
                  <p:childTnLst>
                    <p:set>
                      <p:cBhvr>
                        <p:cTn dur="1" fill="hold">
                          <p:stCondLst>
                            <p:cond delay="0"/>
                          </p:stCondLst>
                        </p:cTn>
                        <p:tgtEl>
                          <p:spTgt spid="38"/>
                        </p:tgtEl>
                        <p:attrNameLst>
                          <p:attrName>style.visibility</p:attrName>
                        </p:attrNameLst>
                      </p:cBhvr>
                      <p:to>
                        <p:strVal val="visible"/>
                      </p:to>
                    </p:set>
                    <p:anim calcmode="lin" valueType="num">
                      <p:cBhvr>
                        <p:cTn dur="500" fill="hold"/>
                        <p:tgtEl>
                          <p:spTgt spid="38"/>
                        </p:tgtEl>
                        <p:attrNameLst>
                          <p:attrName>ppt_w</p:attrName>
                        </p:attrNameLst>
                      </p:cBhvr>
                      <p:tavLst>
                        <p:tav tm="0">
                          <p:val>
                            <p:fltVal val="0"/>
                          </p:val>
                        </p:tav>
                        <p:tav tm="100000">
                          <p:val>
                            <p:strVal val="#ppt_w"/>
                          </p:val>
                        </p:tav>
                      </p:tavLst>
                    </p:anim>
                    <p:anim calcmode="lin" valueType="num">
                      <p:cBhvr>
                        <p:cTn dur="500" fill="hold"/>
                        <p:tgtEl>
                          <p:spTgt spid="38"/>
                        </p:tgtEl>
                        <p:attrNameLst>
                          <p:attrName>ppt_h</p:attrName>
                        </p:attrNameLst>
                      </p:cBhvr>
                      <p:tavLst>
                        <p:tav tm="0">
                          <p:val>
                            <p:fltVal val="0"/>
                          </p:val>
                        </p:tav>
                        <p:tav tm="100000">
                          <p:val>
                            <p:strVal val="#ppt_h"/>
                          </p:val>
                        </p:tav>
                      </p:tavLst>
                    </p:anim>
                    <p:animEffect transition="in" filter="fade">
                      <p:cBhvr>
                        <p:cTn dur="500"/>
                        <p:tgtEl>
                          <p:spTgt spid="38"/>
                        </p:tgtEl>
                      </p:cBhvr>
                    </p:animEffect>
                  </p:childTnLst>
                </p:cTn>
              </p:par>
            </p:tnLst>
          </p:tmpl>
        </p:tmplLst>
      </p:bldP>
    </p:bld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Large image with caption">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 y="1498600"/>
            <a:ext cx="7924800" cy="46736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4191000" y="5257800"/>
            <a:ext cx="4343400" cy="457200"/>
          </a:xfrm>
          <a:solidFill>
            <a:schemeClr val="accent1"/>
          </a:solidFill>
        </p:spPr>
        <p:txBody>
          <a:bodyPr>
            <a:noAutofit/>
          </a:bodyPr>
          <a:lstStyle>
            <a:lvl1pPr marL="0" indent="0" algn="r" defTabSz="914400" rtl="0" eaLnBrk="1" latinLnBrk="0" hangingPunct="1">
              <a:spcBef>
                <a:spcPts val="0"/>
              </a:spcBef>
              <a:buFont typeface="Arial" pitchFamily="34" charset="0"/>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6" name="Footer Placeholder 4"/>
          <p:cNvSpPr>
            <a:spLocks noGrp="1"/>
          </p:cNvSpPr>
          <p:nvPr>
            <p:ph type="ftr" sz="quarter" idx="3"/>
          </p:nvPr>
        </p:nvSpPr>
        <p:spPr>
          <a:xfrm>
            <a:off x="1979712" y="6459379"/>
            <a:ext cx="5640288"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1"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428812873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Image with Conten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a:p>
        </p:txBody>
      </p:sp>
      <p:sp>
        <p:nvSpPr>
          <p:cNvPr id="12" name="Text Placeholder 11"/>
          <p:cNvSpPr>
            <a:spLocks noGrp="1"/>
          </p:cNvSpPr>
          <p:nvPr>
            <p:ph type="body" sz="quarter" idx="13"/>
          </p:nvPr>
        </p:nvSpPr>
        <p:spPr>
          <a:xfrm>
            <a:off x="4648200" y="1752600"/>
            <a:ext cx="3962400" cy="5334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4648200" y="2286000"/>
            <a:ext cx="3962400" cy="3850944"/>
          </a:xfrm>
        </p:spPr>
        <p:txBody>
          <a:bodyPr vert="horz" lIns="91440" tIns="45720" rIns="91440" bIns="45720" rtlCol="0">
            <a:normAutofit/>
          </a:bodyPr>
          <a:lstStyle>
            <a:lvl1pPr>
              <a:buFontTx/>
              <a:buNone/>
              <a:defRPr lang="en-US" sz="1200" dirty="0" smtClean="0"/>
            </a:lvl1pPr>
          </a:lstStyle>
          <a:p>
            <a:pPr marL="0" lvl="0" indent="0">
              <a:buFontTx/>
              <a:buNone/>
            </a:pPr>
            <a:r>
              <a:rPr lang="de-DE"/>
              <a:t>Mastertextformat bearbeiten</a:t>
            </a:r>
          </a:p>
        </p:txBody>
      </p:sp>
      <p:sp>
        <p:nvSpPr>
          <p:cNvPr id="6" name="Picture Placeholder 2"/>
          <p:cNvSpPr>
            <a:spLocks noGrp="1"/>
          </p:cNvSpPr>
          <p:nvPr>
            <p:ph type="pic" sz="quarter" idx="15"/>
          </p:nvPr>
        </p:nvSpPr>
        <p:spPr>
          <a:xfrm>
            <a:off x="609600" y="1746691"/>
            <a:ext cx="3733800" cy="4425509"/>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
        <p:nvSpPr>
          <p:cNvPr id="18" name="Footer Placeholder 4"/>
          <p:cNvSpPr>
            <a:spLocks noGrp="1"/>
          </p:cNvSpPr>
          <p:nvPr>
            <p:ph type="ftr" sz="quarter" idx="3"/>
          </p:nvPr>
        </p:nvSpPr>
        <p:spPr>
          <a:xfrm>
            <a:off x="1547664" y="6459379"/>
            <a:ext cx="6072336"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3"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31027867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Right column imag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733800" cy="54864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1" name="Text Placeholder 11"/>
          <p:cNvSpPr>
            <a:spLocks noGrp="1"/>
          </p:cNvSpPr>
          <p:nvPr>
            <p:ph type="body" sz="quarter" idx="16"/>
          </p:nvPr>
        </p:nvSpPr>
        <p:spPr>
          <a:xfrm>
            <a:off x="4953000" y="1752600"/>
            <a:ext cx="3733800" cy="54864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Content Placeholder 2"/>
          <p:cNvSpPr>
            <a:spLocks noGrp="1"/>
          </p:cNvSpPr>
          <p:nvPr>
            <p:ph sz="quarter" idx="17"/>
          </p:nvPr>
        </p:nvSpPr>
        <p:spPr>
          <a:xfrm>
            <a:off x="533400" y="2286000"/>
            <a:ext cx="3733800" cy="3706284"/>
          </a:xfrm>
        </p:spPr>
        <p:txBody>
          <a:bodyPr vert="horz" lIns="91440" tIns="45720" rIns="91440" bIns="45720" rtlCol="0">
            <a:normAutofit/>
          </a:bodyPr>
          <a:lstStyle>
            <a:lvl1pPr marL="0" indent="0">
              <a:buFontTx/>
              <a:buNone/>
              <a:defRPr lang="en-US" sz="1200" smtClean="0"/>
            </a:lvl1pPr>
            <a:lvl2pPr marL="0" indent="0">
              <a:buFontTx/>
              <a:buNone/>
              <a:defRPr lang="en-US" sz="1400" smtClean="0"/>
            </a:lvl2pPr>
            <a:lvl3pPr marL="0" indent="0">
              <a:buFontTx/>
              <a:buNone/>
              <a:defRPr lang="en-US" sz="1400" smtClean="0"/>
            </a:lvl3pPr>
            <a:lvl4pPr marL="0" indent="0">
              <a:buFontTx/>
              <a:buNone/>
              <a:defRPr lang="en-US" sz="1400" smtClean="0"/>
            </a:lvl4pPr>
            <a:lvl5pPr marL="0" indent="0">
              <a:buFontTx/>
              <a:buNone/>
              <a:defRPr lang="en-US" sz="1400"/>
            </a:lvl5pPr>
          </a:lstStyle>
          <a:p>
            <a:pPr marL="0" lvl="0" indent="0">
              <a:spcBef>
                <a:spcPts val="0"/>
              </a:spcBef>
              <a:buFontTx/>
              <a:buNone/>
            </a:pPr>
            <a:r>
              <a:rPr lang="de-DE"/>
              <a:t>Mastertextformat bearbeiten</a:t>
            </a:r>
          </a:p>
        </p:txBody>
      </p:sp>
      <p:sp>
        <p:nvSpPr>
          <p:cNvPr id="14" name="Picture Placeholder 3"/>
          <p:cNvSpPr>
            <a:spLocks noGrp="1"/>
          </p:cNvSpPr>
          <p:nvPr>
            <p:ph type="pic" sz="quarter" idx="21"/>
          </p:nvPr>
        </p:nvSpPr>
        <p:spPr>
          <a:xfrm>
            <a:off x="4876800" y="2514600"/>
            <a:ext cx="3746500" cy="3498485"/>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
        <p:nvSpPr>
          <p:cNvPr id="15" name="Footer Placeholder 4"/>
          <p:cNvSpPr>
            <a:spLocks noGrp="1"/>
          </p:cNvSpPr>
          <p:nvPr>
            <p:ph type="ftr" sz="quarter" idx="3"/>
          </p:nvPr>
        </p:nvSpPr>
        <p:spPr>
          <a:xfrm>
            <a:off x="1619672" y="6459379"/>
            <a:ext cx="6000328"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7"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141162248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_Right column imag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733800" cy="54864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Content Placeholder 2"/>
          <p:cNvSpPr>
            <a:spLocks noGrp="1"/>
          </p:cNvSpPr>
          <p:nvPr>
            <p:ph sz="quarter" idx="17"/>
          </p:nvPr>
        </p:nvSpPr>
        <p:spPr>
          <a:xfrm>
            <a:off x="533400" y="2286000"/>
            <a:ext cx="3733800" cy="3706284"/>
          </a:xfrm>
        </p:spPr>
        <p:txBody>
          <a:bodyPr vert="horz" lIns="91440" tIns="45720" rIns="91440" bIns="45720" rtlCol="0">
            <a:normAutofit/>
          </a:bodyPr>
          <a:lstStyle>
            <a:lvl1pPr marL="0" indent="0">
              <a:buFontTx/>
              <a:buNone/>
              <a:defRPr lang="en-US" sz="1200" smtClean="0"/>
            </a:lvl1pPr>
            <a:lvl2pPr marL="0" indent="0">
              <a:buFontTx/>
              <a:buNone/>
              <a:defRPr lang="en-US" sz="1400" smtClean="0"/>
            </a:lvl2pPr>
            <a:lvl3pPr marL="0" indent="0">
              <a:buFontTx/>
              <a:buNone/>
              <a:defRPr lang="en-US" sz="1400" smtClean="0"/>
            </a:lvl3pPr>
            <a:lvl4pPr marL="0" indent="0">
              <a:buFontTx/>
              <a:buNone/>
              <a:defRPr lang="en-US" sz="1400" smtClean="0"/>
            </a:lvl4pPr>
            <a:lvl5pPr marL="0" indent="0">
              <a:buFontTx/>
              <a:buNone/>
              <a:defRPr lang="en-US" sz="1400"/>
            </a:lvl5pPr>
          </a:lstStyle>
          <a:p>
            <a:pPr marL="0" lvl="0" indent="0">
              <a:spcBef>
                <a:spcPts val="0"/>
              </a:spcBef>
              <a:buFontTx/>
              <a:buNone/>
            </a:pPr>
            <a:r>
              <a:rPr lang="de-DE"/>
              <a:t>Mastertextformat bearbeiten</a:t>
            </a:r>
          </a:p>
        </p:txBody>
      </p:sp>
      <p:sp>
        <p:nvSpPr>
          <p:cNvPr id="14" name="Picture Placeholder 3"/>
          <p:cNvSpPr>
            <a:spLocks noGrp="1"/>
          </p:cNvSpPr>
          <p:nvPr>
            <p:ph type="pic" sz="quarter" idx="21"/>
          </p:nvPr>
        </p:nvSpPr>
        <p:spPr>
          <a:xfrm>
            <a:off x="4191000" y="1813302"/>
            <a:ext cx="4419600" cy="4199784"/>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
        <p:nvSpPr>
          <p:cNvPr id="15" name="Footer Placeholder 4"/>
          <p:cNvSpPr>
            <a:spLocks noGrp="1"/>
          </p:cNvSpPr>
          <p:nvPr>
            <p:ph type="ftr" sz="quarter" idx="3"/>
          </p:nvPr>
        </p:nvSpPr>
        <p:spPr>
          <a:xfrm>
            <a:off x="1403648" y="6459379"/>
            <a:ext cx="6216352"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7"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92384779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Table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3" name="Table Placeholder 2"/>
          <p:cNvSpPr>
            <a:spLocks noGrp="1"/>
          </p:cNvSpPr>
          <p:nvPr>
            <p:ph type="tbl" sz="quarter" idx="18"/>
          </p:nvPr>
        </p:nvSpPr>
        <p:spPr>
          <a:xfrm>
            <a:off x="609600" y="2438400"/>
            <a:ext cx="7924800" cy="2895600"/>
          </a:xfrm>
        </p:spPr>
        <p:txBody>
          <a:bodyPr/>
          <a:lstStyle/>
          <a:p>
            <a:r>
              <a:rPr lang="de-DE" dirty="0"/>
              <a:t>Tabelle durch Klicken auf Symbol hinzufügen</a:t>
            </a:r>
            <a:endParaRPr lang="en-US" dirty="0"/>
          </a:p>
        </p:txBody>
      </p:sp>
      <p:sp>
        <p:nvSpPr>
          <p:cNvPr id="21" name="Text Placeholder 11"/>
          <p:cNvSpPr>
            <a:spLocks noGrp="1"/>
          </p:cNvSpPr>
          <p:nvPr>
            <p:ph type="body" sz="quarter" idx="13" hasCustomPrompt="1"/>
          </p:nvPr>
        </p:nvSpPr>
        <p:spPr>
          <a:xfrm>
            <a:off x="533400" y="1752600"/>
            <a:ext cx="3733800" cy="457200"/>
          </a:xfrm>
        </p:spPr>
        <p:txBody>
          <a:bodyPr>
            <a:normAutofit/>
          </a:bodyPr>
          <a:lstStyle>
            <a:lvl1pPr marL="0" indent="0">
              <a:spcBef>
                <a:spcPts val="0"/>
              </a:spcBef>
              <a:buFontTx/>
              <a:buNone/>
              <a:defRPr lang="en-US" sz="2000" kern="1200" baseline="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Table Title</a:t>
            </a:r>
          </a:p>
        </p:txBody>
      </p:sp>
      <p:sp>
        <p:nvSpPr>
          <p:cNvPr id="22" name="Text Placeholder 13"/>
          <p:cNvSpPr>
            <a:spLocks noGrp="1"/>
          </p:cNvSpPr>
          <p:nvPr>
            <p:ph type="body" sz="quarter" idx="14" hasCustomPrompt="1"/>
          </p:nvPr>
        </p:nvSpPr>
        <p:spPr>
          <a:xfrm>
            <a:off x="533400" y="5562600"/>
            <a:ext cx="8153400" cy="5334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Caption or description</a:t>
            </a:r>
          </a:p>
          <a:p>
            <a:pPr lvl="0"/>
            <a:endParaRPr lang="en-US" dirty="0"/>
          </a:p>
        </p:txBody>
      </p:sp>
      <p:sp>
        <p:nvSpPr>
          <p:cNvPr id="16" name="Footer Placeholder 4"/>
          <p:cNvSpPr>
            <a:spLocks noGrp="1"/>
          </p:cNvSpPr>
          <p:nvPr>
            <p:ph type="ftr" sz="quarter" idx="3"/>
          </p:nvPr>
        </p:nvSpPr>
        <p:spPr>
          <a:xfrm>
            <a:off x="1691680" y="6459379"/>
            <a:ext cx="592832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2"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416698472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Team - Images with caption">
    <p:spTree>
      <p:nvGrpSpPr>
        <p:cNvPr id="1" name=""/>
        <p:cNvGrpSpPr/>
        <p:nvPr/>
      </p:nvGrpSpPr>
      <p:grpSpPr>
        <a:xfrm>
          <a:off x="0" y="0"/>
          <a:ext cx="0" cy="0"/>
          <a:chOff x="0" y="0"/>
          <a:chExt cx="0" cy="0"/>
        </a:xfrm>
      </p:grpSpPr>
      <p:sp>
        <p:nvSpPr>
          <p:cNvPr id="22" name="Picture Placeholder 2"/>
          <p:cNvSpPr>
            <a:spLocks noGrp="1"/>
          </p:cNvSpPr>
          <p:nvPr>
            <p:ph type="pic" sz="quarter" idx="20"/>
          </p:nvPr>
        </p:nvSpPr>
        <p:spPr>
          <a:xfrm>
            <a:off x="6553200" y="2305050"/>
            <a:ext cx="21336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 name="Picture Placeholder 2"/>
          <p:cNvSpPr>
            <a:spLocks noGrp="1"/>
          </p:cNvSpPr>
          <p:nvPr>
            <p:ph type="pic" sz="quarter" idx="18"/>
          </p:nvPr>
        </p:nvSpPr>
        <p:spPr>
          <a:xfrm>
            <a:off x="685800" y="2305050"/>
            <a:ext cx="21336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685800" y="4133850"/>
            <a:ext cx="2438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14" name="Text Placeholder 13"/>
          <p:cNvSpPr>
            <a:spLocks noGrp="1"/>
          </p:cNvSpPr>
          <p:nvPr>
            <p:ph type="body" sz="quarter" idx="14" hasCustomPrompt="1"/>
          </p:nvPr>
        </p:nvSpPr>
        <p:spPr>
          <a:xfrm>
            <a:off x="685800" y="4724400"/>
            <a:ext cx="2438400" cy="12192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Description</a:t>
            </a:r>
          </a:p>
        </p:txBody>
      </p:sp>
      <p:sp>
        <p:nvSpPr>
          <p:cNvPr id="17" name="Text Placeholder 13"/>
          <p:cNvSpPr>
            <a:spLocks noGrp="1"/>
          </p:cNvSpPr>
          <p:nvPr>
            <p:ph type="body" sz="quarter" idx="17"/>
          </p:nvPr>
        </p:nvSpPr>
        <p:spPr>
          <a:xfrm>
            <a:off x="533400" y="1600202"/>
            <a:ext cx="8153400" cy="460612"/>
          </a:xfrm>
        </p:spPr>
        <p:txBody>
          <a:bodyPr>
            <a:normAutofit/>
          </a:bodyPr>
          <a:lstStyle>
            <a:lvl1pPr marL="0" indent="0">
              <a:buFontTx/>
              <a:buNone/>
              <a:defRPr lang="en-US" sz="18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de-DE"/>
              <a:t>Mastertextformat bearbeiten</a:t>
            </a:r>
          </a:p>
        </p:txBody>
      </p:sp>
      <p:sp>
        <p:nvSpPr>
          <p:cNvPr id="21" name="Picture Placeholder 2"/>
          <p:cNvSpPr>
            <a:spLocks noGrp="1"/>
          </p:cNvSpPr>
          <p:nvPr>
            <p:ph type="pic" sz="quarter" idx="19"/>
          </p:nvPr>
        </p:nvSpPr>
        <p:spPr>
          <a:xfrm>
            <a:off x="3657600" y="2311874"/>
            <a:ext cx="21336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7" name="Text Placeholder 13"/>
          <p:cNvSpPr>
            <a:spLocks noGrp="1"/>
          </p:cNvSpPr>
          <p:nvPr>
            <p:ph type="body" sz="quarter" idx="21" hasCustomPrompt="1"/>
          </p:nvPr>
        </p:nvSpPr>
        <p:spPr>
          <a:xfrm>
            <a:off x="685800" y="4438650"/>
            <a:ext cx="2438400" cy="274320"/>
          </a:xfrm>
        </p:spPr>
        <p:txBody>
          <a:bodyPr>
            <a:norm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
        <p:nvSpPr>
          <p:cNvPr id="32" name="Text Placeholder 11"/>
          <p:cNvSpPr>
            <a:spLocks noGrp="1"/>
          </p:cNvSpPr>
          <p:nvPr>
            <p:ph type="body" sz="quarter" idx="22" hasCustomPrompt="1"/>
          </p:nvPr>
        </p:nvSpPr>
        <p:spPr>
          <a:xfrm>
            <a:off x="3657600" y="4133850"/>
            <a:ext cx="2438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33" name="Text Placeholder 13"/>
          <p:cNvSpPr>
            <a:spLocks noGrp="1"/>
          </p:cNvSpPr>
          <p:nvPr>
            <p:ph type="body" sz="quarter" idx="23" hasCustomPrompt="1"/>
          </p:nvPr>
        </p:nvSpPr>
        <p:spPr>
          <a:xfrm>
            <a:off x="3657600" y="4724400"/>
            <a:ext cx="2438400" cy="12192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Description</a:t>
            </a:r>
          </a:p>
        </p:txBody>
      </p:sp>
      <p:sp>
        <p:nvSpPr>
          <p:cNvPr id="34" name="Text Placeholder 13"/>
          <p:cNvSpPr>
            <a:spLocks noGrp="1"/>
          </p:cNvSpPr>
          <p:nvPr>
            <p:ph type="body" sz="quarter" idx="24" hasCustomPrompt="1"/>
          </p:nvPr>
        </p:nvSpPr>
        <p:spPr>
          <a:xfrm>
            <a:off x="3657600" y="4438650"/>
            <a:ext cx="2438400" cy="274320"/>
          </a:xfrm>
        </p:spPr>
        <p:txBody>
          <a:bodyPr>
            <a:norm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
        <p:nvSpPr>
          <p:cNvPr id="35" name="Text Placeholder 11"/>
          <p:cNvSpPr>
            <a:spLocks noGrp="1"/>
          </p:cNvSpPr>
          <p:nvPr>
            <p:ph type="body" sz="quarter" idx="25" hasCustomPrompt="1"/>
          </p:nvPr>
        </p:nvSpPr>
        <p:spPr>
          <a:xfrm>
            <a:off x="6553200" y="4133850"/>
            <a:ext cx="2438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36" name="Text Placeholder 13"/>
          <p:cNvSpPr>
            <a:spLocks noGrp="1"/>
          </p:cNvSpPr>
          <p:nvPr>
            <p:ph type="body" sz="quarter" idx="26" hasCustomPrompt="1"/>
          </p:nvPr>
        </p:nvSpPr>
        <p:spPr>
          <a:xfrm>
            <a:off x="6553200" y="4724400"/>
            <a:ext cx="2438400" cy="1219200"/>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Description</a:t>
            </a:r>
          </a:p>
        </p:txBody>
      </p:sp>
      <p:sp>
        <p:nvSpPr>
          <p:cNvPr id="37" name="Text Placeholder 13"/>
          <p:cNvSpPr>
            <a:spLocks noGrp="1"/>
          </p:cNvSpPr>
          <p:nvPr>
            <p:ph type="body" sz="quarter" idx="27" hasCustomPrompt="1"/>
          </p:nvPr>
        </p:nvSpPr>
        <p:spPr>
          <a:xfrm>
            <a:off x="6553200" y="4438650"/>
            <a:ext cx="2438400" cy="274320"/>
          </a:xfrm>
        </p:spPr>
        <p:txBody>
          <a:bodyPr>
            <a:norm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
        <p:nvSpPr>
          <p:cNvPr id="29" name="Footer Placeholder 4"/>
          <p:cNvSpPr>
            <a:spLocks noGrp="1"/>
          </p:cNvSpPr>
          <p:nvPr>
            <p:ph type="ftr" sz="quarter" idx="3"/>
          </p:nvPr>
        </p:nvSpPr>
        <p:spPr>
          <a:xfrm>
            <a:off x="1115616" y="6459379"/>
            <a:ext cx="6504384"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4"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141039276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eam - 4 Images with caption">
    <p:spTree>
      <p:nvGrpSpPr>
        <p:cNvPr id="1" name=""/>
        <p:cNvGrpSpPr/>
        <p:nvPr/>
      </p:nvGrpSpPr>
      <p:grpSpPr>
        <a:xfrm>
          <a:off x="0" y="0"/>
          <a:ext cx="0" cy="0"/>
          <a:chOff x="0" y="0"/>
          <a:chExt cx="0" cy="0"/>
        </a:xfrm>
      </p:grpSpPr>
      <p:sp>
        <p:nvSpPr>
          <p:cNvPr id="3" name="Picture Placeholder 2"/>
          <p:cNvSpPr>
            <a:spLocks noGrp="1"/>
          </p:cNvSpPr>
          <p:nvPr>
            <p:ph type="pic" sz="quarter" idx="18"/>
          </p:nvPr>
        </p:nvSpPr>
        <p:spPr>
          <a:xfrm>
            <a:off x="659028" y="1871219"/>
            <a:ext cx="16764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2483710" y="1684495"/>
            <a:ext cx="21377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14" name="Text Placeholder 13"/>
          <p:cNvSpPr>
            <a:spLocks noGrp="1"/>
          </p:cNvSpPr>
          <p:nvPr>
            <p:ph type="body" sz="quarter" idx="14" hasCustomPrompt="1"/>
          </p:nvPr>
        </p:nvSpPr>
        <p:spPr>
          <a:xfrm>
            <a:off x="2483710" y="2286000"/>
            <a:ext cx="2137719" cy="1193928"/>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1" name="Picture Placeholder 2"/>
          <p:cNvSpPr>
            <a:spLocks noGrp="1"/>
          </p:cNvSpPr>
          <p:nvPr>
            <p:ph type="pic" sz="quarter" idx="19"/>
          </p:nvPr>
        </p:nvSpPr>
        <p:spPr>
          <a:xfrm>
            <a:off x="659028" y="4137740"/>
            <a:ext cx="16764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7" name="Text Placeholder 13"/>
          <p:cNvSpPr>
            <a:spLocks noGrp="1"/>
          </p:cNvSpPr>
          <p:nvPr>
            <p:ph type="body" sz="quarter" idx="21" hasCustomPrompt="1"/>
          </p:nvPr>
        </p:nvSpPr>
        <p:spPr>
          <a:xfrm>
            <a:off x="2483710" y="1981200"/>
            <a:ext cx="2137719" cy="274320"/>
          </a:xfrm>
        </p:spPr>
        <p:txBody>
          <a:bodyPr>
            <a:no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
        <p:nvSpPr>
          <p:cNvPr id="32" name="Text Placeholder 11"/>
          <p:cNvSpPr>
            <a:spLocks noGrp="1"/>
          </p:cNvSpPr>
          <p:nvPr>
            <p:ph type="body" sz="quarter" idx="22" hasCustomPrompt="1"/>
          </p:nvPr>
        </p:nvSpPr>
        <p:spPr>
          <a:xfrm>
            <a:off x="2483710" y="3962400"/>
            <a:ext cx="2137719" cy="365760"/>
          </a:xfrm>
        </p:spPr>
        <p:txBody>
          <a:bodyPr vert="horz" lIns="91440" tIns="45720" rIns="91440" bIns="45720" rtlCol="0">
            <a:noAutofit/>
          </a:bodyPr>
          <a:lstStyle>
            <a:lvl1pPr>
              <a:buFontTx/>
              <a:buNone/>
              <a:defRPr lang="en-US" sz="2000" dirty="0">
                <a:solidFill>
                  <a:schemeClr val="accent1"/>
                </a:solidFill>
                <a:latin typeface="Bebas Neue Bold" panose="020B0606020202050201" pitchFamily="34" charset="0"/>
              </a:defRPr>
            </a:lvl1pPr>
          </a:lstStyle>
          <a:p>
            <a:pPr marL="0" lvl="0" indent="0">
              <a:spcBef>
                <a:spcPts val="0"/>
              </a:spcBef>
              <a:buFontTx/>
              <a:buNone/>
            </a:pPr>
            <a:r>
              <a:rPr lang="en-US" dirty="0"/>
              <a:t>Name Here</a:t>
            </a:r>
          </a:p>
        </p:txBody>
      </p:sp>
      <p:sp>
        <p:nvSpPr>
          <p:cNvPr id="33" name="Text Placeholder 13"/>
          <p:cNvSpPr>
            <a:spLocks noGrp="1"/>
          </p:cNvSpPr>
          <p:nvPr>
            <p:ph type="body" sz="quarter" idx="23" hasCustomPrompt="1"/>
          </p:nvPr>
        </p:nvSpPr>
        <p:spPr>
          <a:xfrm>
            <a:off x="2483710" y="4563905"/>
            <a:ext cx="2137719" cy="1341433"/>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34" name="Text Placeholder 13"/>
          <p:cNvSpPr>
            <a:spLocks noGrp="1"/>
          </p:cNvSpPr>
          <p:nvPr>
            <p:ph type="body" sz="quarter" idx="24" hasCustomPrompt="1"/>
          </p:nvPr>
        </p:nvSpPr>
        <p:spPr>
          <a:xfrm>
            <a:off x="2483710" y="4259105"/>
            <a:ext cx="2137719" cy="274320"/>
          </a:xfrm>
        </p:spPr>
        <p:txBody>
          <a:bodyPr vert="horz" lIns="91440" tIns="45720" rIns="91440" bIns="45720" rtlCol="0">
            <a:noAutofit/>
          </a:bodyPr>
          <a:lstStyle>
            <a:lvl1pPr marL="0" indent="0">
              <a:buFontTx/>
              <a:buNone/>
              <a:defRPr lang="en-US" sz="1400" i="1" dirty="0" smtClean="0"/>
            </a:lvl1pPr>
          </a:lstStyle>
          <a:p>
            <a:pPr marL="0" lvl="0" indent="0">
              <a:spcBef>
                <a:spcPts val="0"/>
              </a:spcBef>
            </a:pPr>
            <a:r>
              <a:rPr lang="en-US" dirty="0"/>
              <a:t>[ Title ]</a:t>
            </a:r>
          </a:p>
        </p:txBody>
      </p:sp>
      <p:sp>
        <p:nvSpPr>
          <p:cNvPr id="26" name="Picture Placeholder 2"/>
          <p:cNvSpPr>
            <a:spLocks noGrp="1"/>
          </p:cNvSpPr>
          <p:nvPr>
            <p:ph type="pic" sz="quarter" idx="25"/>
          </p:nvPr>
        </p:nvSpPr>
        <p:spPr>
          <a:xfrm>
            <a:off x="4839729" y="1871219"/>
            <a:ext cx="16764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8" name="Text Placeholder 11"/>
          <p:cNvSpPr>
            <a:spLocks noGrp="1"/>
          </p:cNvSpPr>
          <p:nvPr>
            <p:ph type="body" sz="quarter" idx="26" hasCustomPrompt="1"/>
          </p:nvPr>
        </p:nvSpPr>
        <p:spPr>
          <a:xfrm>
            <a:off x="6664411" y="1684495"/>
            <a:ext cx="1985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29" name="Text Placeholder 13"/>
          <p:cNvSpPr>
            <a:spLocks noGrp="1"/>
          </p:cNvSpPr>
          <p:nvPr>
            <p:ph type="body" sz="quarter" idx="27" hasCustomPrompt="1"/>
          </p:nvPr>
        </p:nvSpPr>
        <p:spPr>
          <a:xfrm>
            <a:off x="6664411" y="2286000"/>
            <a:ext cx="1985319" cy="1193928"/>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30" name="Picture Placeholder 2"/>
          <p:cNvSpPr>
            <a:spLocks noGrp="1"/>
          </p:cNvSpPr>
          <p:nvPr>
            <p:ph type="pic" sz="quarter" idx="28"/>
          </p:nvPr>
        </p:nvSpPr>
        <p:spPr>
          <a:xfrm>
            <a:off x="4839729" y="4137740"/>
            <a:ext cx="1676400" cy="15240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1" name="Text Placeholder 13"/>
          <p:cNvSpPr>
            <a:spLocks noGrp="1"/>
          </p:cNvSpPr>
          <p:nvPr>
            <p:ph type="body" sz="quarter" idx="29" hasCustomPrompt="1"/>
          </p:nvPr>
        </p:nvSpPr>
        <p:spPr>
          <a:xfrm>
            <a:off x="6664411" y="1981200"/>
            <a:ext cx="1985319" cy="274320"/>
          </a:xfrm>
        </p:spPr>
        <p:txBody>
          <a:bodyPr>
            <a:no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
        <p:nvSpPr>
          <p:cNvPr id="38" name="Text Placeholder 11"/>
          <p:cNvSpPr>
            <a:spLocks noGrp="1"/>
          </p:cNvSpPr>
          <p:nvPr>
            <p:ph type="body" sz="quarter" idx="30" hasCustomPrompt="1"/>
          </p:nvPr>
        </p:nvSpPr>
        <p:spPr>
          <a:xfrm>
            <a:off x="6664411" y="3962400"/>
            <a:ext cx="1985319" cy="365760"/>
          </a:xfrm>
        </p:spPr>
        <p:txBody>
          <a:bodyPr vert="horz" lIns="91440" tIns="45720" rIns="91440" bIns="45720" rtlCol="0">
            <a:noAutofit/>
          </a:bodyPr>
          <a:lstStyle>
            <a:lvl1pPr>
              <a:buFontTx/>
              <a:buNone/>
              <a:defRPr lang="en-US" sz="2000" dirty="0">
                <a:solidFill>
                  <a:schemeClr val="accent1"/>
                </a:solidFill>
                <a:latin typeface="Bebas Neue Bold" panose="020B0606020202050201" pitchFamily="34" charset="0"/>
              </a:defRPr>
            </a:lvl1pPr>
          </a:lstStyle>
          <a:p>
            <a:pPr marL="0" lvl="0" indent="0">
              <a:spcBef>
                <a:spcPts val="0"/>
              </a:spcBef>
              <a:buFontTx/>
              <a:buNone/>
            </a:pPr>
            <a:r>
              <a:rPr lang="en-US" dirty="0"/>
              <a:t>Name Here</a:t>
            </a:r>
          </a:p>
        </p:txBody>
      </p:sp>
      <p:sp>
        <p:nvSpPr>
          <p:cNvPr id="39" name="Text Placeholder 13"/>
          <p:cNvSpPr>
            <a:spLocks noGrp="1"/>
          </p:cNvSpPr>
          <p:nvPr>
            <p:ph type="body" sz="quarter" idx="31" hasCustomPrompt="1"/>
          </p:nvPr>
        </p:nvSpPr>
        <p:spPr>
          <a:xfrm>
            <a:off x="6664411" y="4563905"/>
            <a:ext cx="1985319" cy="1341433"/>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40" name="Text Placeholder 13"/>
          <p:cNvSpPr>
            <a:spLocks noGrp="1"/>
          </p:cNvSpPr>
          <p:nvPr>
            <p:ph type="body" sz="quarter" idx="32" hasCustomPrompt="1"/>
          </p:nvPr>
        </p:nvSpPr>
        <p:spPr>
          <a:xfrm>
            <a:off x="6664411" y="4259105"/>
            <a:ext cx="1985319" cy="274320"/>
          </a:xfrm>
        </p:spPr>
        <p:txBody>
          <a:bodyPr vert="horz" lIns="91440" tIns="45720" rIns="91440" bIns="45720" rtlCol="0">
            <a:noAutofit/>
          </a:bodyPr>
          <a:lstStyle>
            <a:lvl1pPr marL="0" indent="0">
              <a:buFontTx/>
              <a:buNone/>
              <a:defRPr lang="en-US" sz="1400" i="1" dirty="0" smtClean="0"/>
            </a:lvl1pPr>
          </a:lstStyle>
          <a:p>
            <a:pPr marL="0" lvl="0" indent="0">
              <a:spcBef>
                <a:spcPts val="0"/>
              </a:spcBef>
            </a:pPr>
            <a:r>
              <a:rPr lang="en-US" dirty="0"/>
              <a:t>[ Title ]</a:t>
            </a:r>
          </a:p>
        </p:txBody>
      </p:sp>
      <p:sp>
        <p:nvSpPr>
          <p:cNvPr id="44" name="Footer Placeholder 4"/>
          <p:cNvSpPr>
            <a:spLocks noGrp="1"/>
          </p:cNvSpPr>
          <p:nvPr>
            <p:ph type="ftr" sz="quarter" idx="3"/>
          </p:nvPr>
        </p:nvSpPr>
        <p:spPr>
          <a:xfrm>
            <a:off x="1043608" y="6459379"/>
            <a:ext cx="6576392"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35"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73272095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_Single person bio">
    <p:spTree>
      <p:nvGrpSpPr>
        <p:cNvPr id="1" name=""/>
        <p:cNvGrpSpPr/>
        <p:nvPr/>
      </p:nvGrpSpPr>
      <p:grpSpPr>
        <a:xfrm>
          <a:off x="0" y="0"/>
          <a:ext cx="0" cy="0"/>
          <a:chOff x="0" y="0"/>
          <a:chExt cx="0" cy="0"/>
        </a:xfrm>
      </p:grpSpPr>
      <p:sp>
        <p:nvSpPr>
          <p:cNvPr id="3" name="Picture Placeholder 2"/>
          <p:cNvSpPr>
            <a:spLocks noGrp="1"/>
          </p:cNvSpPr>
          <p:nvPr>
            <p:ph type="pic" sz="quarter" idx="18"/>
          </p:nvPr>
        </p:nvSpPr>
        <p:spPr>
          <a:xfrm>
            <a:off x="685800" y="1904999"/>
            <a:ext cx="2133600" cy="193963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0" y="4121701"/>
            <a:ext cx="2438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Name Here</a:t>
            </a:r>
          </a:p>
        </p:txBody>
      </p:sp>
      <p:sp>
        <p:nvSpPr>
          <p:cNvPr id="27" name="Text Placeholder 13"/>
          <p:cNvSpPr>
            <a:spLocks noGrp="1"/>
          </p:cNvSpPr>
          <p:nvPr>
            <p:ph type="body" sz="quarter" idx="21" hasCustomPrompt="1"/>
          </p:nvPr>
        </p:nvSpPr>
        <p:spPr>
          <a:xfrm>
            <a:off x="533400" y="4430486"/>
            <a:ext cx="2438400" cy="381000"/>
          </a:xfrm>
        </p:spPr>
        <p:txBody>
          <a:bodyPr>
            <a:noAutofit/>
          </a:bodyPr>
          <a:lstStyle>
            <a:lvl1pPr marL="0" indent="0">
              <a:spcBef>
                <a:spcPts val="0"/>
              </a:spcBef>
              <a:buFontTx/>
              <a:buNone/>
              <a:defRPr lang="en-US" sz="1400" i="1" kern="1200" dirty="0" smtClean="0">
                <a:solidFill>
                  <a:schemeClr val="tx1"/>
                </a:solidFill>
                <a:latin typeface="+mn-lt"/>
                <a:ea typeface="+mn-ea"/>
                <a:cs typeface="+mn-cs"/>
              </a:defRPr>
            </a:lvl1pPr>
            <a:lvl2pPr marL="457200" indent="0">
              <a:buFontTx/>
              <a:buNone/>
              <a:defRPr lang="en-US" sz="1600" kern="1200" dirty="0" smtClean="0">
                <a:solidFill>
                  <a:schemeClr val="tx1"/>
                </a:solidFill>
                <a:latin typeface="+mn-lt"/>
                <a:ea typeface="+mn-ea"/>
                <a:cs typeface="+mn-cs"/>
              </a:defRPr>
            </a:lvl2pPr>
            <a:lvl3pPr marL="914400" indent="0">
              <a:buFontTx/>
              <a:buNone/>
              <a:defRPr lang="en-US" sz="1600" kern="1200" dirty="0" smtClean="0">
                <a:solidFill>
                  <a:schemeClr val="tx1"/>
                </a:solidFill>
                <a:latin typeface="+mn-lt"/>
                <a:ea typeface="+mn-ea"/>
                <a:cs typeface="+mn-cs"/>
              </a:defRPr>
            </a:lvl3pPr>
            <a:lvl4pPr marL="1371600" indent="0">
              <a:buFontTx/>
              <a:buNone/>
              <a:defRPr lang="en-US" sz="1600" kern="1200" dirty="0" smtClean="0">
                <a:solidFill>
                  <a:schemeClr val="tx1"/>
                </a:solidFill>
                <a:latin typeface="+mn-lt"/>
                <a:ea typeface="+mn-ea"/>
                <a:cs typeface="+mn-cs"/>
              </a:defRPr>
            </a:lvl4pPr>
            <a:lvl5pPr marL="1828800" indent="0">
              <a:buFontTx/>
              <a:buNone/>
              <a:defRPr lang="en-US" sz="1600" kern="1200" dirty="0">
                <a:solidFill>
                  <a:schemeClr val="tx1"/>
                </a:solidFill>
                <a:latin typeface="+mn-lt"/>
                <a:ea typeface="+mn-ea"/>
                <a:cs typeface="+mn-cs"/>
              </a:defRPr>
            </a:lvl5pPr>
          </a:lstStyle>
          <a:p>
            <a:pPr lvl="0"/>
            <a:r>
              <a:rPr lang="en-US" dirty="0"/>
              <a:t>[ Title ]</a:t>
            </a:r>
          </a:p>
        </p:txBody>
      </p:sp>
      <p:sp>
        <p:nvSpPr>
          <p:cNvPr id="33" name="Text Placeholder 13"/>
          <p:cNvSpPr>
            <a:spLocks noGrp="1"/>
          </p:cNvSpPr>
          <p:nvPr>
            <p:ph type="body" sz="quarter" idx="23" hasCustomPrompt="1"/>
          </p:nvPr>
        </p:nvSpPr>
        <p:spPr>
          <a:xfrm>
            <a:off x="3124200" y="1803400"/>
            <a:ext cx="2590800" cy="4019109"/>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36" name="Text Placeholder 13"/>
          <p:cNvSpPr>
            <a:spLocks noGrp="1"/>
          </p:cNvSpPr>
          <p:nvPr>
            <p:ph type="body" sz="quarter" idx="26" hasCustomPrompt="1"/>
          </p:nvPr>
        </p:nvSpPr>
        <p:spPr>
          <a:xfrm>
            <a:off x="6019800" y="1803400"/>
            <a:ext cx="2590800" cy="4019109"/>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19" name="Footer Placeholder 4"/>
          <p:cNvSpPr>
            <a:spLocks noGrp="1"/>
          </p:cNvSpPr>
          <p:nvPr>
            <p:ph type="ftr" sz="quarter" idx="3"/>
          </p:nvPr>
        </p:nvSpPr>
        <p:spPr>
          <a:xfrm>
            <a:off x="1331640" y="6459379"/>
            <a:ext cx="628836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4"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3576995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lumn layout_">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2438400" cy="479156"/>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2" name="Text Placeholder 11"/>
          <p:cNvSpPr>
            <a:spLocks noGrp="1"/>
          </p:cNvSpPr>
          <p:nvPr>
            <p:ph type="body" sz="quarter" idx="15"/>
          </p:nvPr>
        </p:nvSpPr>
        <p:spPr>
          <a:xfrm>
            <a:off x="3390900" y="1752600"/>
            <a:ext cx="2438400" cy="479156"/>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6" name="Text Placeholder 11"/>
          <p:cNvSpPr>
            <a:spLocks noGrp="1"/>
          </p:cNvSpPr>
          <p:nvPr>
            <p:ph type="body" sz="quarter" idx="17"/>
          </p:nvPr>
        </p:nvSpPr>
        <p:spPr>
          <a:xfrm>
            <a:off x="6248400" y="1752600"/>
            <a:ext cx="2438400" cy="479156"/>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Content Placeholder 2"/>
          <p:cNvSpPr>
            <a:spLocks noGrp="1"/>
          </p:cNvSpPr>
          <p:nvPr>
            <p:ph sz="quarter" idx="18"/>
          </p:nvPr>
        </p:nvSpPr>
        <p:spPr>
          <a:xfrm>
            <a:off x="533400" y="2286000"/>
            <a:ext cx="2438400" cy="3759200"/>
          </a:xfrm>
        </p:spPr>
        <p:txBody>
          <a:bodyPr vert="horz" lIns="91440" tIns="45720" rIns="91440" bIns="45720" rtlCol="0">
            <a:normAutofit/>
          </a:bodyPr>
          <a:lstStyle>
            <a:lvl1pPr marL="0" indent="0">
              <a:spcBef>
                <a:spcPts val="0"/>
              </a:spcBef>
              <a:spcAft>
                <a:spcPts val="0"/>
              </a:spcAft>
              <a:buFontTx/>
              <a:buNone/>
              <a:defRPr lang="en-US" sz="1200" kern="1200" dirty="0" smtClean="0">
                <a:solidFill>
                  <a:schemeClr val="tx1"/>
                </a:solidFill>
                <a:latin typeface="+mn-lt"/>
                <a:ea typeface="+mn-ea"/>
                <a:cs typeface="+mn-cs"/>
              </a:defRPr>
            </a:lvl1pPr>
          </a:lstStyle>
          <a:p>
            <a:pPr marL="0" lvl="0" indent="0" algn="l" defTabSz="914400" rtl="0" eaLnBrk="1" latinLnBrk="0" hangingPunct="1">
              <a:spcBef>
                <a:spcPts val="0"/>
              </a:spcBef>
              <a:buFontTx/>
              <a:buNone/>
            </a:pPr>
            <a:r>
              <a:rPr lang="de-DE"/>
              <a:t>Mastertextformat bearbeiten</a:t>
            </a:r>
          </a:p>
        </p:txBody>
      </p:sp>
      <p:sp>
        <p:nvSpPr>
          <p:cNvPr id="17" name="Content Placeholder 2"/>
          <p:cNvSpPr>
            <a:spLocks noGrp="1"/>
          </p:cNvSpPr>
          <p:nvPr>
            <p:ph sz="quarter" idx="19"/>
          </p:nvPr>
        </p:nvSpPr>
        <p:spPr>
          <a:xfrm>
            <a:off x="3390900" y="2286000"/>
            <a:ext cx="2438400" cy="3759200"/>
          </a:xfrm>
        </p:spPr>
        <p:txBody>
          <a:bodyPr vert="horz" lIns="91440" tIns="45720" rIns="91440" bIns="45720" rtlCol="0">
            <a:normAutofit/>
          </a:bodyPr>
          <a:lstStyle>
            <a:lvl1pPr marL="0" indent="0">
              <a:spcBef>
                <a:spcPts val="0"/>
              </a:spcBef>
              <a:spcAft>
                <a:spcPts val="0"/>
              </a:spcAft>
              <a:buFontTx/>
              <a:buNone/>
              <a:defRPr lang="en-US" sz="1200" dirty="0"/>
            </a:lvl1pPr>
          </a:lstStyle>
          <a:p>
            <a:pPr marL="0" lvl="0" indent="0">
              <a:spcBef>
                <a:spcPts val="0"/>
              </a:spcBef>
              <a:spcAft>
                <a:spcPts val="0"/>
              </a:spcAft>
              <a:buFontTx/>
              <a:buNone/>
            </a:pPr>
            <a:r>
              <a:rPr lang="de-DE"/>
              <a:t>Mastertextformat bearbeiten</a:t>
            </a:r>
          </a:p>
        </p:txBody>
      </p:sp>
      <p:sp>
        <p:nvSpPr>
          <p:cNvPr id="18" name="Content Placeholder 2"/>
          <p:cNvSpPr>
            <a:spLocks noGrp="1"/>
          </p:cNvSpPr>
          <p:nvPr>
            <p:ph sz="quarter" idx="20"/>
          </p:nvPr>
        </p:nvSpPr>
        <p:spPr>
          <a:xfrm>
            <a:off x="6248400" y="2286000"/>
            <a:ext cx="2438400" cy="3759200"/>
          </a:xfrm>
        </p:spPr>
        <p:txBody>
          <a:bodyPr vert="horz" lIns="91440" tIns="45720" rIns="91440" bIns="45720" rtlCol="0">
            <a:normAutofit/>
          </a:bodyPr>
          <a:lstStyle>
            <a:lvl1pPr marL="0" indent="0">
              <a:spcBef>
                <a:spcPts val="0"/>
              </a:spcBef>
              <a:spcAft>
                <a:spcPts val="0"/>
              </a:spcAft>
              <a:buFontTx/>
              <a:buNone/>
              <a:defRPr lang="en-US" sz="1200"/>
            </a:lvl1pPr>
          </a:lstStyle>
          <a:p>
            <a:pPr marL="0" lvl="0" indent="0">
              <a:spcBef>
                <a:spcPts val="0"/>
              </a:spcBef>
              <a:buFontTx/>
              <a:buNone/>
            </a:pPr>
            <a:r>
              <a:rPr lang="de-DE"/>
              <a:t>Mastertextformat bearbeiten</a:t>
            </a:r>
          </a:p>
        </p:txBody>
      </p:sp>
    </p:spTree>
    <p:extLst>
      <p:ext uri="{BB962C8B-B14F-4D97-AF65-F5344CB8AC3E}">
        <p14:creationId xmlns:p14="http://schemas.microsoft.com/office/powerpoint/2010/main" val="1546581378"/>
      </p:ext>
    </p:extLst>
  </p:cSld>
  <p:clrMapOvr>
    <a:masterClrMapping/>
  </p:clrMapOvr>
  <p:extLst>
    <p:ext uri="{DCECCB84-F9BA-43D5-87BE-67443E8EF086}">
      <p15:sldGuideLst xmlns:p15="http://schemas.microsoft.com/office/powerpoint/2012/main">
        <p15:guide id="1" orient="horz" pos="384">
          <p15:clr>
            <a:srgbClr val="FBAE40"/>
          </p15:clr>
        </p15:guide>
        <p15:guide id="2" pos="288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Full slide Chart Layout">
    <p:spTree>
      <p:nvGrpSpPr>
        <p:cNvPr id="1" name=""/>
        <p:cNvGrpSpPr/>
        <p:nvPr/>
      </p:nvGrpSpPr>
      <p:grpSpPr>
        <a:xfrm>
          <a:off x="0" y="0"/>
          <a:ext cx="0" cy="0"/>
          <a:chOff x="0" y="0"/>
          <a:chExt cx="0" cy="0"/>
        </a:xfrm>
      </p:grpSpPr>
      <p:sp>
        <p:nvSpPr>
          <p:cNvPr id="3" name="Chart Placeholder 2"/>
          <p:cNvSpPr>
            <a:spLocks noGrp="1"/>
          </p:cNvSpPr>
          <p:nvPr>
            <p:ph type="chart" sz="quarter" idx="16"/>
          </p:nvPr>
        </p:nvSpPr>
        <p:spPr>
          <a:xfrm>
            <a:off x="533400" y="2590800"/>
            <a:ext cx="8077200" cy="3505200"/>
          </a:xfrm>
        </p:spPr>
        <p:txBody>
          <a:bodyPr/>
          <a:lstStyle/>
          <a:p>
            <a:r>
              <a:rPr lang="de-DE" dirty="0"/>
              <a:t>Diagramm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1" name="Text Placeholder 11"/>
          <p:cNvSpPr>
            <a:spLocks noGrp="1"/>
          </p:cNvSpPr>
          <p:nvPr>
            <p:ph type="body" sz="quarter" idx="13" hasCustomPrompt="1"/>
          </p:nvPr>
        </p:nvSpPr>
        <p:spPr>
          <a:xfrm>
            <a:off x="533400" y="1752600"/>
            <a:ext cx="8001000" cy="685800"/>
          </a:xfrm>
        </p:spPr>
        <p:txBody>
          <a:bodyPr>
            <a:normAutofit/>
          </a:bodyPr>
          <a:lstStyle>
            <a:lvl1pPr marL="0" indent="0">
              <a:spcBef>
                <a:spcPts val="0"/>
              </a:spcBef>
              <a:buFontTx/>
              <a:buNone/>
              <a:defRPr lang="en-US" sz="2000" kern="1200" baseline="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Chart Title</a:t>
            </a:r>
          </a:p>
        </p:txBody>
      </p:sp>
      <p:sp>
        <p:nvSpPr>
          <p:cNvPr id="15" name="Footer Placeholder 4"/>
          <p:cNvSpPr>
            <a:spLocks noGrp="1"/>
          </p:cNvSpPr>
          <p:nvPr>
            <p:ph type="ftr" sz="quarter" idx="3"/>
          </p:nvPr>
        </p:nvSpPr>
        <p:spPr>
          <a:xfrm>
            <a:off x="1979712" y="6459379"/>
            <a:ext cx="5640288"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1"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22005466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1_Chart  layout 1">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a:p>
        </p:txBody>
      </p:sp>
      <p:sp>
        <p:nvSpPr>
          <p:cNvPr id="12" name="Text Placeholder 11"/>
          <p:cNvSpPr>
            <a:spLocks noGrp="1"/>
          </p:cNvSpPr>
          <p:nvPr>
            <p:ph type="body" sz="quarter" idx="13"/>
          </p:nvPr>
        </p:nvSpPr>
        <p:spPr>
          <a:xfrm>
            <a:off x="533400" y="1752600"/>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3810000" cy="3733800"/>
          </a:xfrm>
        </p:spPr>
        <p:txBody>
          <a:bodyPr>
            <a:normAutofit/>
          </a:bodyPr>
          <a:lstStyle>
            <a:lvl1pPr marL="0" indent="0">
              <a:spcBef>
                <a:spcPts val="0"/>
              </a:spcBef>
              <a:buFontTx/>
              <a:buNone/>
              <a:defRPr lang="en-US" sz="1200" kern="1200" baseline="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b="1"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
        <p:nvSpPr>
          <p:cNvPr id="4" name="Chart Placeholder 3"/>
          <p:cNvSpPr>
            <a:spLocks noGrp="1"/>
          </p:cNvSpPr>
          <p:nvPr>
            <p:ph type="chart" sz="quarter" idx="17"/>
          </p:nvPr>
        </p:nvSpPr>
        <p:spPr>
          <a:xfrm>
            <a:off x="4648200" y="1752600"/>
            <a:ext cx="4191000" cy="4267200"/>
          </a:xfrm>
        </p:spPr>
        <p:txBody>
          <a:bodyPr/>
          <a:lstStyle>
            <a:lvl1pPr marL="0" indent="0">
              <a:buNone/>
              <a:defRPr/>
            </a:lvl1pPr>
          </a:lstStyle>
          <a:p>
            <a:r>
              <a:rPr lang="de-DE" dirty="0"/>
              <a:t>Diagramm durch Klicken auf Symbol hinzufügen</a:t>
            </a:r>
            <a:endParaRPr lang="en-US" dirty="0"/>
          </a:p>
        </p:txBody>
      </p:sp>
      <p:sp>
        <p:nvSpPr>
          <p:cNvPr id="18" name="Footer Placeholder 4"/>
          <p:cNvSpPr>
            <a:spLocks noGrp="1"/>
          </p:cNvSpPr>
          <p:nvPr>
            <p:ph type="ftr" sz="quarter" idx="3"/>
          </p:nvPr>
        </p:nvSpPr>
        <p:spPr>
          <a:xfrm>
            <a:off x="1403648" y="6459379"/>
            <a:ext cx="6216352"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3"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93720020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_Chart  Layout 2">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a:p>
        </p:txBody>
      </p:sp>
      <p:sp>
        <p:nvSpPr>
          <p:cNvPr id="12" name="Text Placeholder 11"/>
          <p:cNvSpPr>
            <a:spLocks noGrp="1"/>
          </p:cNvSpPr>
          <p:nvPr>
            <p:ph type="body" sz="quarter" idx="13"/>
          </p:nvPr>
        </p:nvSpPr>
        <p:spPr>
          <a:xfrm>
            <a:off x="533400" y="1752600"/>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3810000" cy="1828800"/>
          </a:xfrm>
        </p:spPr>
        <p:txBody>
          <a:bodyPr>
            <a:normAutofit/>
          </a:bodyPr>
          <a:lstStyle>
            <a:lvl1pPr marL="0" indent="0">
              <a:buFontTx/>
              <a:buNone/>
              <a:defRPr lang="en-US" sz="1200" kern="1200" baseline="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b="1"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
        <p:nvSpPr>
          <p:cNvPr id="20" name="Text Placeholder 11"/>
          <p:cNvSpPr>
            <a:spLocks noGrp="1"/>
          </p:cNvSpPr>
          <p:nvPr>
            <p:ph type="body" sz="quarter" idx="15"/>
          </p:nvPr>
        </p:nvSpPr>
        <p:spPr>
          <a:xfrm>
            <a:off x="533400" y="4354775"/>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21" name="Text Placeholder 13"/>
          <p:cNvSpPr>
            <a:spLocks noGrp="1"/>
          </p:cNvSpPr>
          <p:nvPr>
            <p:ph type="body" sz="quarter" idx="16"/>
          </p:nvPr>
        </p:nvSpPr>
        <p:spPr>
          <a:xfrm>
            <a:off x="533400" y="4891585"/>
            <a:ext cx="3810000" cy="1231711"/>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
        <p:nvSpPr>
          <p:cNvPr id="4" name="Chart Placeholder 3"/>
          <p:cNvSpPr>
            <a:spLocks noGrp="1"/>
          </p:cNvSpPr>
          <p:nvPr>
            <p:ph type="chart" sz="quarter" idx="17"/>
          </p:nvPr>
        </p:nvSpPr>
        <p:spPr>
          <a:xfrm>
            <a:off x="4648200" y="1752600"/>
            <a:ext cx="4191000" cy="4267200"/>
          </a:xfrm>
        </p:spPr>
        <p:txBody>
          <a:bodyPr/>
          <a:lstStyle>
            <a:lvl1pPr marL="0" indent="0">
              <a:buNone/>
              <a:defRPr/>
            </a:lvl1pPr>
          </a:lstStyle>
          <a:p>
            <a:r>
              <a:rPr lang="de-DE" dirty="0"/>
              <a:t>Diagramm durch Klicken auf Symbol hinzufügen</a:t>
            </a:r>
            <a:endParaRPr lang="en-US" dirty="0"/>
          </a:p>
        </p:txBody>
      </p:sp>
      <p:sp>
        <p:nvSpPr>
          <p:cNvPr id="22" name="Footer Placeholder 4"/>
          <p:cNvSpPr>
            <a:spLocks noGrp="1"/>
          </p:cNvSpPr>
          <p:nvPr>
            <p:ph type="ftr" sz="quarter" idx="3"/>
          </p:nvPr>
        </p:nvSpPr>
        <p:spPr>
          <a:xfrm>
            <a:off x="1691680" y="6459379"/>
            <a:ext cx="592832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5"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322366322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Full slide Smart Art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1" name="Text Placeholder 11"/>
          <p:cNvSpPr>
            <a:spLocks noGrp="1"/>
          </p:cNvSpPr>
          <p:nvPr>
            <p:ph type="body" sz="quarter" idx="13" hasCustomPrompt="1"/>
          </p:nvPr>
        </p:nvSpPr>
        <p:spPr>
          <a:xfrm>
            <a:off x="533400" y="1752600"/>
            <a:ext cx="8001000" cy="685800"/>
          </a:xfrm>
        </p:spPr>
        <p:txBody>
          <a:bodyPr>
            <a:normAutofit/>
          </a:bodyPr>
          <a:lstStyle>
            <a:lvl1pPr marL="0" indent="0">
              <a:spcBef>
                <a:spcPts val="0"/>
              </a:spcBef>
              <a:buFontTx/>
              <a:buNone/>
              <a:defRPr lang="en-US" sz="2000" kern="1200" baseline="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Smart art Title</a:t>
            </a:r>
          </a:p>
        </p:txBody>
      </p:sp>
      <p:sp>
        <p:nvSpPr>
          <p:cNvPr id="4" name="SmartArt Placeholder 3"/>
          <p:cNvSpPr>
            <a:spLocks noGrp="1"/>
          </p:cNvSpPr>
          <p:nvPr>
            <p:ph type="dgm" sz="quarter" idx="15"/>
          </p:nvPr>
        </p:nvSpPr>
        <p:spPr>
          <a:xfrm>
            <a:off x="533400" y="2616200"/>
            <a:ext cx="8077200" cy="3454400"/>
          </a:xfrm>
        </p:spPr>
        <p:txBody>
          <a:bodyPr/>
          <a:lstStyle/>
          <a:p>
            <a:r>
              <a:rPr lang="de-DE" dirty="0"/>
              <a:t>Klicken Sie auf das Symbol, um die SmartArt-Grafik hinzuzufügen</a:t>
            </a:r>
            <a:endParaRPr lang="en-US" dirty="0"/>
          </a:p>
        </p:txBody>
      </p:sp>
      <p:sp>
        <p:nvSpPr>
          <p:cNvPr id="15" name="Footer Placeholder 4"/>
          <p:cNvSpPr>
            <a:spLocks noGrp="1"/>
          </p:cNvSpPr>
          <p:nvPr>
            <p:ph type="ftr" sz="quarter" idx="3"/>
          </p:nvPr>
        </p:nvSpPr>
        <p:spPr>
          <a:xfrm>
            <a:off x="1331640" y="6459379"/>
            <a:ext cx="628836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1"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15597058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_Smart Art layout 1">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93960"/>
            <a:ext cx="3962400" cy="3850944"/>
          </a:xfrm>
        </p:spPr>
        <p:txBody>
          <a:bodyPr>
            <a:normAutofit/>
          </a:bodyPr>
          <a:lstStyle>
            <a:lvl1pPr marL="0" indent="0">
              <a:buFontTx/>
              <a:buNone/>
              <a:defRPr lang="en-US" sz="1200" kern="1200" baseline="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b="1"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
        <p:nvSpPr>
          <p:cNvPr id="3" name="SmartArt Placeholder 2"/>
          <p:cNvSpPr>
            <a:spLocks noGrp="1"/>
          </p:cNvSpPr>
          <p:nvPr>
            <p:ph type="dgm" sz="quarter" idx="17"/>
          </p:nvPr>
        </p:nvSpPr>
        <p:spPr>
          <a:xfrm>
            <a:off x="4648200" y="1752600"/>
            <a:ext cx="4038600" cy="4114800"/>
          </a:xfrm>
        </p:spPr>
        <p:txBody>
          <a:bodyPr>
            <a:normAutofit/>
          </a:bodyPr>
          <a:lstStyle>
            <a:lvl1pPr>
              <a:defRPr sz="1200"/>
            </a:lvl1pPr>
          </a:lstStyle>
          <a:p>
            <a:r>
              <a:rPr lang="de-DE" dirty="0"/>
              <a:t>Klicken Sie auf das Symbol, um die SmartArt-Grafik hinzuzufügen</a:t>
            </a:r>
            <a:endParaRPr lang="en-US" dirty="0"/>
          </a:p>
        </p:txBody>
      </p:sp>
      <p:sp>
        <p:nvSpPr>
          <p:cNvPr id="18" name="Footer Placeholder 4"/>
          <p:cNvSpPr>
            <a:spLocks noGrp="1"/>
          </p:cNvSpPr>
          <p:nvPr>
            <p:ph type="ftr" sz="quarter" idx="3"/>
          </p:nvPr>
        </p:nvSpPr>
        <p:spPr>
          <a:xfrm>
            <a:off x="1475656" y="6459379"/>
            <a:ext cx="6144344"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3"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08677742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Smart Art layout 2">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33400" y="2286000"/>
            <a:ext cx="3962400" cy="1828800"/>
          </a:xfrm>
        </p:spPr>
        <p:txBody>
          <a:bodyPr>
            <a:normAutofit/>
          </a:bodyPr>
          <a:lstStyle>
            <a:lvl1pPr marL="0" indent="0">
              <a:buFontTx/>
              <a:buNone/>
              <a:defRPr lang="en-US" sz="1200" kern="1200" baseline="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b="1"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
        <p:nvSpPr>
          <p:cNvPr id="20" name="Text Placeholder 11"/>
          <p:cNvSpPr>
            <a:spLocks noGrp="1"/>
          </p:cNvSpPr>
          <p:nvPr>
            <p:ph type="body" sz="quarter" idx="15"/>
          </p:nvPr>
        </p:nvSpPr>
        <p:spPr>
          <a:xfrm>
            <a:off x="533400" y="4354775"/>
            <a:ext cx="3962400" cy="4572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SmartArt Placeholder 2"/>
          <p:cNvSpPr>
            <a:spLocks noGrp="1"/>
          </p:cNvSpPr>
          <p:nvPr>
            <p:ph type="dgm" sz="quarter" idx="17"/>
          </p:nvPr>
        </p:nvSpPr>
        <p:spPr>
          <a:xfrm>
            <a:off x="4648200" y="1752600"/>
            <a:ext cx="4038600" cy="4114800"/>
          </a:xfrm>
        </p:spPr>
        <p:txBody>
          <a:bodyPr>
            <a:normAutofit/>
          </a:bodyPr>
          <a:lstStyle>
            <a:lvl1pPr>
              <a:defRPr sz="1200"/>
            </a:lvl1pPr>
          </a:lstStyle>
          <a:p>
            <a:r>
              <a:rPr lang="de-DE" dirty="0"/>
              <a:t>Klicken Sie auf das Symbol, um die SmartArt-Grafik hinzuzufügen</a:t>
            </a:r>
            <a:endParaRPr lang="en-US" dirty="0"/>
          </a:p>
        </p:txBody>
      </p:sp>
      <p:sp>
        <p:nvSpPr>
          <p:cNvPr id="11" name="Text Placeholder 13"/>
          <p:cNvSpPr>
            <a:spLocks noGrp="1"/>
          </p:cNvSpPr>
          <p:nvPr>
            <p:ph type="body" sz="quarter" idx="18"/>
          </p:nvPr>
        </p:nvSpPr>
        <p:spPr>
          <a:xfrm>
            <a:off x="533400" y="4912056"/>
            <a:ext cx="3962400" cy="1295400"/>
          </a:xfrm>
        </p:spPr>
        <p:txBody>
          <a:bodyPr>
            <a:normAutofit/>
          </a:bodyPr>
          <a:lstStyle>
            <a:lvl1pPr marL="0" indent="0">
              <a:buFontTx/>
              <a:buNone/>
              <a:defRPr lang="en-US" sz="1200" kern="1200" baseline="0" dirty="0" smtClean="0">
                <a:solidFill>
                  <a:schemeClr val="tx1"/>
                </a:solidFill>
                <a:latin typeface="+mn-lt"/>
                <a:ea typeface="+mn-ea"/>
                <a:cs typeface="+mn-cs"/>
              </a:defRPr>
            </a:lvl1pPr>
            <a:lvl2pPr marL="457200" indent="0">
              <a:buFontTx/>
              <a:buNone/>
              <a:defRPr lang="en-US" sz="1800" kern="1200" dirty="0" smtClean="0">
                <a:solidFill>
                  <a:schemeClr val="tx1"/>
                </a:solidFill>
                <a:latin typeface="+mn-lt"/>
                <a:ea typeface="+mn-ea"/>
                <a:cs typeface="+mn-cs"/>
              </a:defRPr>
            </a:lvl2pPr>
            <a:lvl3pPr marL="914400" indent="0">
              <a:buFontTx/>
              <a:buNone/>
              <a:defRPr lang="en-US" sz="1800" b="1" kern="1200" dirty="0" smtClean="0">
                <a:solidFill>
                  <a:schemeClr val="tx1"/>
                </a:solidFill>
                <a:latin typeface="+mn-lt"/>
                <a:ea typeface="+mn-ea"/>
                <a:cs typeface="+mn-cs"/>
              </a:defRPr>
            </a:lvl3pPr>
            <a:lvl4pPr marL="1371600" indent="0">
              <a:buFontTx/>
              <a:buNone/>
              <a:defRPr lang="en-US" sz="1800" kern="1200" dirty="0" smtClean="0">
                <a:solidFill>
                  <a:schemeClr val="tx1"/>
                </a:solidFill>
                <a:latin typeface="+mn-lt"/>
                <a:ea typeface="+mn-ea"/>
                <a:cs typeface="+mn-cs"/>
              </a:defRPr>
            </a:lvl4pPr>
            <a:lvl5pPr marL="1828800" indent="0">
              <a:buFontTx/>
              <a:buNone/>
              <a:defRPr lang="en-US" sz="1800" kern="1200" dirty="0">
                <a:solidFill>
                  <a:schemeClr val="tx1"/>
                </a:solidFill>
                <a:latin typeface="+mn-lt"/>
                <a:ea typeface="+mn-ea"/>
                <a:cs typeface="+mn-cs"/>
              </a:defRPr>
            </a:lvl5pPr>
          </a:lstStyle>
          <a:p>
            <a:pPr lvl="0"/>
            <a:r>
              <a:rPr lang="de-DE"/>
              <a:t>Mastertextformat bearbeiten</a:t>
            </a:r>
          </a:p>
        </p:txBody>
      </p:sp>
      <p:sp>
        <p:nvSpPr>
          <p:cNvPr id="22" name="Footer Placeholder 4"/>
          <p:cNvSpPr>
            <a:spLocks noGrp="1"/>
          </p:cNvSpPr>
          <p:nvPr>
            <p:ph type="ftr" sz="quarter" idx="3"/>
          </p:nvPr>
        </p:nvSpPr>
        <p:spPr>
          <a:xfrm>
            <a:off x="1547664" y="6459379"/>
            <a:ext cx="6072336"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5"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160586353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Case study">
    <p:spTree>
      <p:nvGrpSpPr>
        <p:cNvPr id="1" name=""/>
        <p:cNvGrpSpPr/>
        <p:nvPr/>
      </p:nvGrpSpPr>
      <p:grpSpPr>
        <a:xfrm>
          <a:off x="0" y="0"/>
          <a:ext cx="0" cy="0"/>
          <a:chOff x="0" y="0"/>
          <a:chExt cx="0" cy="0"/>
        </a:xfrm>
      </p:grpSpPr>
      <p:sp>
        <p:nvSpPr>
          <p:cNvPr id="4" name="Picture Placeholder 3"/>
          <p:cNvSpPr>
            <a:spLocks noGrp="1"/>
          </p:cNvSpPr>
          <p:nvPr>
            <p:ph type="pic" sz="quarter" idx="21"/>
          </p:nvPr>
        </p:nvSpPr>
        <p:spPr>
          <a:xfrm>
            <a:off x="533400" y="1600200"/>
            <a:ext cx="2525486" cy="439420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7" name="Content Placeholder 2"/>
          <p:cNvSpPr>
            <a:spLocks noGrp="1"/>
          </p:cNvSpPr>
          <p:nvPr>
            <p:ph sz="quarter" idx="19"/>
          </p:nvPr>
        </p:nvSpPr>
        <p:spPr>
          <a:xfrm>
            <a:off x="3390900" y="1752600"/>
            <a:ext cx="2438400" cy="4447955"/>
          </a:xfrm>
        </p:spPr>
        <p:txBody>
          <a:bodyPr vert="horz" lIns="91440" tIns="45720" rIns="91440" bIns="45720" rtlCol="0">
            <a:normAutofit/>
          </a:bodyPr>
          <a:lstStyle>
            <a:lvl1pPr marL="0" indent="0">
              <a:spcBef>
                <a:spcPts val="0"/>
              </a:spcBef>
              <a:spcAft>
                <a:spcPts val="0"/>
              </a:spcAft>
              <a:buFontTx/>
              <a:buNone/>
              <a:defRPr lang="en-US" sz="1200" dirty="0"/>
            </a:lvl1pPr>
          </a:lstStyle>
          <a:p>
            <a:pPr marL="0" lvl="0" indent="0">
              <a:spcBef>
                <a:spcPts val="0"/>
              </a:spcBef>
              <a:spcAft>
                <a:spcPts val="0"/>
              </a:spcAft>
              <a:buFontTx/>
              <a:buNone/>
            </a:pPr>
            <a:r>
              <a:rPr lang="de-DE"/>
              <a:t>Mastertextformat bearbeiten</a:t>
            </a:r>
          </a:p>
        </p:txBody>
      </p:sp>
      <p:sp>
        <p:nvSpPr>
          <p:cNvPr id="18" name="Content Placeholder 2"/>
          <p:cNvSpPr>
            <a:spLocks noGrp="1"/>
          </p:cNvSpPr>
          <p:nvPr>
            <p:ph sz="quarter" idx="20"/>
          </p:nvPr>
        </p:nvSpPr>
        <p:spPr>
          <a:xfrm>
            <a:off x="6248400" y="1752600"/>
            <a:ext cx="2438400" cy="4447955"/>
          </a:xfrm>
        </p:spPr>
        <p:txBody>
          <a:bodyPr vert="horz" lIns="91440" tIns="45720" rIns="91440" bIns="45720" rtlCol="0">
            <a:normAutofit/>
          </a:bodyPr>
          <a:lstStyle>
            <a:lvl1pPr marL="0" indent="0">
              <a:spcBef>
                <a:spcPts val="0"/>
              </a:spcBef>
              <a:spcAft>
                <a:spcPts val="0"/>
              </a:spcAft>
              <a:buFontTx/>
              <a:buNone/>
              <a:defRPr lang="en-US" sz="1200"/>
            </a:lvl1pPr>
          </a:lstStyle>
          <a:p>
            <a:pPr marL="0" lvl="0" indent="0">
              <a:spcBef>
                <a:spcPts val="0"/>
              </a:spcBef>
              <a:buFontTx/>
              <a:buNone/>
            </a:pPr>
            <a:r>
              <a:rPr lang="de-DE"/>
              <a:t>Mastertextformat bearbeiten</a:t>
            </a:r>
          </a:p>
        </p:txBody>
      </p:sp>
      <p:sp>
        <p:nvSpPr>
          <p:cNvPr id="15" name="Footer Placeholder 4"/>
          <p:cNvSpPr>
            <a:spLocks noGrp="1"/>
          </p:cNvSpPr>
          <p:nvPr>
            <p:ph type="ftr" sz="quarter" idx="3"/>
          </p:nvPr>
        </p:nvSpPr>
        <p:spPr>
          <a:xfrm>
            <a:off x="1691680" y="6459379"/>
            <a:ext cx="592832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9"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31318468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_Icon list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733800" cy="6604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791200" y="1798706"/>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3" name="Text Placeholder 13"/>
          <p:cNvSpPr>
            <a:spLocks noGrp="1"/>
          </p:cNvSpPr>
          <p:nvPr>
            <p:ph type="body" sz="quarter" idx="15"/>
          </p:nvPr>
        </p:nvSpPr>
        <p:spPr>
          <a:xfrm>
            <a:off x="533400" y="2441355"/>
            <a:ext cx="3733800" cy="3706504"/>
          </a:xfrm>
        </p:spPr>
        <p:txBody>
          <a:bodyPr vert="horz" lIns="91440" tIns="45720" rIns="91440" bIns="45720" rtlCol="0">
            <a:normAutofit/>
          </a:bodyPr>
          <a:lstStyle>
            <a:lvl1pPr marL="0" indent="0">
              <a:buFontTx/>
              <a:buNone/>
              <a:defRPr lang="en-US" sz="1200" dirty="0" smtClean="0"/>
            </a:lvl1pPr>
            <a:lvl2pPr marL="0" indent="0">
              <a:buFontTx/>
              <a:buNone/>
              <a:defRPr lang="en-US" sz="1200" dirty="0" smtClean="0"/>
            </a:lvl2pPr>
            <a:lvl3pPr marL="0" indent="0">
              <a:buFontTx/>
              <a:buNone/>
              <a:defRPr lang="en-US" sz="1200" dirty="0" smtClean="0"/>
            </a:lvl3pPr>
            <a:lvl4pPr marL="0" indent="0">
              <a:buFontTx/>
              <a:buNone/>
              <a:defRPr lang="en-US" sz="1200" dirty="0" smtClean="0"/>
            </a:lvl4pPr>
            <a:lvl5pPr marL="0" indent="0">
              <a:buFontTx/>
              <a:buNone/>
              <a:defRPr lang="en-US" sz="1200" dirty="0"/>
            </a:lvl5pPr>
          </a:lstStyle>
          <a:p>
            <a:pPr marL="0" lvl="0" indent="0">
              <a:spcBef>
                <a:spcPts val="0"/>
              </a:spcBef>
              <a:spcAft>
                <a:spcPts val="0"/>
              </a:spcAft>
              <a:buFontTx/>
              <a:buNone/>
            </a:pPr>
            <a:r>
              <a:rPr lang="de-DE"/>
              <a:t>Mastertextformat bearbeiten</a:t>
            </a:r>
          </a:p>
          <a:p>
            <a:pPr marL="0" lvl="1" indent="0">
              <a:spcBef>
                <a:spcPts val="0"/>
              </a:spcBef>
              <a:spcAft>
                <a:spcPts val="0"/>
              </a:spcAft>
              <a:buFontTx/>
              <a:buNone/>
            </a:pPr>
            <a:r>
              <a:rPr lang="de-DE"/>
              <a:t>Zweite Ebene</a:t>
            </a:r>
          </a:p>
          <a:p>
            <a:pPr marL="0" lvl="2" indent="0">
              <a:spcBef>
                <a:spcPts val="0"/>
              </a:spcBef>
              <a:spcAft>
                <a:spcPts val="0"/>
              </a:spcAft>
              <a:buFontTx/>
              <a:buNone/>
            </a:pPr>
            <a:r>
              <a:rPr lang="de-DE"/>
              <a:t>Dritte Ebene</a:t>
            </a:r>
          </a:p>
          <a:p>
            <a:pPr marL="0" lvl="3" indent="0">
              <a:spcBef>
                <a:spcPts val="0"/>
              </a:spcBef>
              <a:spcAft>
                <a:spcPts val="0"/>
              </a:spcAft>
              <a:buFontTx/>
              <a:buNone/>
            </a:pPr>
            <a:r>
              <a:rPr lang="de-DE"/>
              <a:t>Vierte Ebene</a:t>
            </a:r>
          </a:p>
          <a:p>
            <a:pPr marL="0" lvl="4" indent="0">
              <a:spcBef>
                <a:spcPts val="0"/>
              </a:spcBef>
              <a:spcAft>
                <a:spcPts val="0"/>
              </a:spcAft>
              <a:buFontTx/>
              <a:buNone/>
            </a:pPr>
            <a:r>
              <a:rPr lang="de-DE"/>
              <a:t>Fünfte Ebene</a:t>
            </a:r>
            <a:endParaRPr lang="en-US" dirty="0"/>
          </a:p>
        </p:txBody>
      </p:sp>
      <p:sp>
        <p:nvSpPr>
          <p:cNvPr id="24" name="Text Placeholder 13"/>
          <p:cNvSpPr>
            <a:spLocks noGrp="1"/>
          </p:cNvSpPr>
          <p:nvPr>
            <p:ph type="body" sz="quarter" idx="16"/>
          </p:nvPr>
        </p:nvSpPr>
        <p:spPr>
          <a:xfrm>
            <a:off x="5796516" y="3147253"/>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5" name="Text Placeholder 13"/>
          <p:cNvSpPr>
            <a:spLocks noGrp="1"/>
          </p:cNvSpPr>
          <p:nvPr>
            <p:ph type="body" sz="quarter" idx="17"/>
          </p:nvPr>
        </p:nvSpPr>
        <p:spPr>
          <a:xfrm>
            <a:off x="5794744" y="4495800"/>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32" name="Oval 31"/>
          <p:cNvSpPr/>
          <p:nvPr userDrawn="1"/>
        </p:nvSpPr>
        <p:spPr>
          <a:xfrm>
            <a:off x="4709224" y="1798706"/>
            <a:ext cx="990600" cy="990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33" name="Oval 32"/>
          <p:cNvSpPr/>
          <p:nvPr userDrawn="1"/>
        </p:nvSpPr>
        <p:spPr>
          <a:xfrm>
            <a:off x="4709224" y="3147253"/>
            <a:ext cx="990600" cy="990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34" name="Oval 33"/>
          <p:cNvSpPr/>
          <p:nvPr userDrawn="1"/>
        </p:nvSpPr>
        <p:spPr>
          <a:xfrm>
            <a:off x="4709224" y="4495800"/>
            <a:ext cx="990600" cy="990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8" name="Footer Placeholder 4"/>
          <p:cNvSpPr>
            <a:spLocks noGrp="1"/>
          </p:cNvSpPr>
          <p:nvPr>
            <p:ph type="ftr" sz="quarter" idx="3"/>
          </p:nvPr>
        </p:nvSpPr>
        <p:spPr>
          <a:xfrm>
            <a:off x="1187624" y="6459379"/>
            <a:ext cx="6432376"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0"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316907239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_Icon list layou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533400" y="1752600"/>
            <a:ext cx="3733800" cy="660400"/>
          </a:xfrm>
        </p:spPr>
        <p:txBody>
          <a:bodyPr>
            <a:norm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4" name="Text Placeholder 13"/>
          <p:cNvSpPr>
            <a:spLocks noGrp="1"/>
          </p:cNvSpPr>
          <p:nvPr>
            <p:ph type="body" sz="quarter" idx="14"/>
          </p:nvPr>
        </p:nvSpPr>
        <p:spPr>
          <a:xfrm>
            <a:off x="5791200" y="1798706"/>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4" name="Text Placeholder 13"/>
          <p:cNvSpPr>
            <a:spLocks noGrp="1"/>
          </p:cNvSpPr>
          <p:nvPr>
            <p:ph type="body" sz="quarter" idx="16"/>
          </p:nvPr>
        </p:nvSpPr>
        <p:spPr>
          <a:xfrm>
            <a:off x="5796516" y="3147253"/>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5" name="Text Placeholder 13"/>
          <p:cNvSpPr>
            <a:spLocks noGrp="1"/>
          </p:cNvSpPr>
          <p:nvPr>
            <p:ph type="body" sz="quarter" idx="17"/>
          </p:nvPr>
        </p:nvSpPr>
        <p:spPr>
          <a:xfrm>
            <a:off x="5794744" y="4495800"/>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32" name="Oval 31"/>
          <p:cNvSpPr/>
          <p:nvPr userDrawn="1"/>
        </p:nvSpPr>
        <p:spPr>
          <a:xfrm>
            <a:off x="4709224" y="1798706"/>
            <a:ext cx="990600" cy="990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33" name="Oval 32"/>
          <p:cNvSpPr/>
          <p:nvPr userDrawn="1"/>
        </p:nvSpPr>
        <p:spPr>
          <a:xfrm>
            <a:off x="4709224" y="3147253"/>
            <a:ext cx="990600" cy="990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7" name="Content Placeholder 2"/>
          <p:cNvSpPr>
            <a:spLocks noGrp="1"/>
          </p:cNvSpPr>
          <p:nvPr>
            <p:ph sz="quarter" idx="18"/>
          </p:nvPr>
        </p:nvSpPr>
        <p:spPr>
          <a:xfrm>
            <a:off x="533400" y="2438400"/>
            <a:ext cx="3733800" cy="3759200"/>
          </a:xfrm>
        </p:spPr>
        <p:txBody>
          <a:bodyPr vert="horz" lIns="91440" tIns="45720" rIns="91440" bIns="45720" rtlCol="0">
            <a:normAutofit/>
          </a:bodyPr>
          <a:lstStyle>
            <a:lvl1pPr marL="0" indent="0">
              <a:spcBef>
                <a:spcPts val="0"/>
              </a:spcBef>
              <a:spcAft>
                <a:spcPts val="0"/>
              </a:spcAft>
              <a:buFontTx/>
              <a:buNone/>
              <a:defRPr lang="en-US" sz="1200" kern="1200" dirty="0" smtClean="0">
                <a:solidFill>
                  <a:schemeClr val="tx1"/>
                </a:solidFill>
                <a:latin typeface="+mn-lt"/>
                <a:ea typeface="+mn-ea"/>
                <a:cs typeface="+mn-cs"/>
              </a:defRPr>
            </a:lvl1pPr>
          </a:lstStyle>
          <a:p>
            <a:pPr marL="0" lvl="0" indent="0" algn="l" defTabSz="914400" rtl="0" eaLnBrk="1" latinLnBrk="0" hangingPunct="1">
              <a:spcBef>
                <a:spcPts val="0"/>
              </a:spcBef>
              <a:buFontTx/>
              <a:buNone/>
            </a:pPr>
            <a:r>
              <a:rPr lang="de-DE"/>
              <a:t>Mastertextformat bearbeiten</a:t>
            </a:r>
          </a:p>
        </p:txBody>
      </p:sp>
      <p:sp>
        <p:nvSpPr>
          <p:cNvPr id="19" name="Footer Placeholder 4"/>
          <p:cNvSpPr>
            <a:spLocks noGrp="1"/>
          </p:cNvSpPr>
          <p:nvPr>
            <p:ph type="ftr" sz="quarter" idx="3"/>
          </p:nvPr>
        </p:nvSpPr>
        <p:spPr>
          <a:xfrm>
            <a:off x="1547664" y="6459379"/>
            <a:ext cx="6072336"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1"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
        <p:nvSpPr>
          <p:cNvPr id="15" name="Oval 14"/>
          <p:cNvSpPr/>
          <p:nvPr userDrawn="1"/>
        </p:nvSpPr>
        <p:spPr>
          <a:xfrm>
            <a:off x="4709224" y="4495800"/>
            <a:ext cx="990600" cy="990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Tree>
    <p:extLst>
      <p:ext uri="{BB962C8B-B14F-4D97-AF65-F5344CB8AC3E}">
        <p14:creationId xmlns:p14="http://schemas.microsoft.com/office/powerpoint/2010/main" val="93617623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Icon list with imag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4" name="Text Placeholder 13"/>
          <p:cNvSpPr>
            <a:spLocks noGrp="1"/>
          </p:cNvSpPr>
          <p:nvPr>
            <p:ph type="body" sz="quarter" idx="14"/>
          </p:nvPr>
        </p:nvSpPr>
        <p:spPr>
          <a:xfrm>
            <a:off x="5791200" y="1798706"/>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4" name="Text Placeholder 13"/>
          <p:cNvSpPr>
            <a:spLocks noGrp="1"/>
          </p:cNvSpPr>
          <p:nvPr>
            <p:ph type="body" sz="quarter" idx="16"/>
          </p:nvPr>
        </p:nvSpPr>
        <p:spPr>
          <a:xfrm>
            <a:off x="5796516" y="3147253"/>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25" name="Text Placeholder 13"/>
          <p:cNvSpPr>
            <a:spLocks noGrp="1"/>
          </p:cNvSpPr>
          <p:nvPr>
            <p:ph type="body" sz="quarter" idx="17"/>
          </p:nvPr>
        </p:nvSpPr>
        <p:spPr>
          <a:xfrm>
            <a:off x="5794744" y="4495800"/>
            <a:ext cx="2895600" cy="1242188"/>
          </a:xfrm>
        </p:spPr>
        <p:txBody>
          <a:bodyPr vert="horz" lIns="91440" tIns="45720" rIns="91440" bIns="45720" rtlCol="0">
            <a:normAutofit/>
          </a:bodyPr>
          <a:lstStyle>
            <a:lvl1pPr marL="0" indent="0">
              <a:buFontTx/>
              <a:buNone/>
              <a:defRPr lang="en-US" sz="1200" dirty="0" smtClean="0"/>
            </a:lvl1pPr>
          </a:lstStyle>
          <a:p>
            <a:pPr marL="0" lvl="0" indent="0">
              <a:spcBef>
                <a:spcPts val="0"/>
              </a:spcBef>
              <a:spcAft>
                <a:spcPts val="0"/>
              </a:spcAft>
              <a:buFontTx/>
              <a:buNone/>
            </a:pPr>
            <a:r>
              <a:rPr lang="de-DE"/>
              <a:t>Mastertextformat bearbeiten</a:t>
            </a:r>
          </a:p>
        </p:txBody>
      </p:sp>
      <p:sp>
        <p:nvSpPr>
          <p:cNvPr id="32" name="Oval 31"/>
          <p:cNvSpPr/>
          <p:nvPr userDrawn="1"/>
        </p:nvSpPr>
        <p:spPr>
          <a:xfrm>
            <a:off x="4709224" y="1798706"/>
            <a:ext cx="990600" cy="990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p:txBody>
      </p:sp>
      <p:sp>
        <p:nvSpPr>
          <p:cNvPr id="33" name="Oval 32"/>
          <p:cNvSpPr/>
          <p:nvPr userDrawn="1"/>
        </p:nvSpPr>
        <p:spPr>
          <a:xfrm>
            <a:off x="4709224" y="3147253"/>
            <a:ext cx="990600" cy="9906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p:txBody>
      </p:sp>
      <p:sp>
        <p:nvSpPr>
          <p:cNvPr id="19" name="Picture Placeholder 2"/>
          <p:cNvSpPr>
            <a:spLocks noGrp="1"/>
          </p:cNvSpPr>
          <p:nvPr>
            <p:ph type="pic" sz="quarter" idx="15"/>
          </p:nvPr>
        </p:nvSpPr>
        <p:spPr>
          <a:xfrm>
            <a:off x="609600" y="1798707"/>
            <a:ext cx="3581400" cy="4068694"/>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de-DE" dirty="0"/>
              <a:t>Bild durch Klicken auf Symbol hinzufügen</a:t>
            </a:r>
            <a:endParaRPr lang="en-US" dirty="0"/>
          </a:p>
        </p:txBody>
      </p:sp>
      <p:sp>
        <p:nvSpPr>
          <p:cNvPr id="17" name="Footer Placeholder 4"/>
          <p:cNvSpPr>
            <a:spLocks noGrp="1"/>
          </p:cNvSpPr>
          <p:nvPr>
            <p:ph type="ftr" sz="quarter" idx="3"/>
          </p:nvPr>
        </p:nvSpPr>
        <p:spPr>
          <a:xfrm>
            <a:off x="1835696" y="6459379"/>
            <a:ext cx="5784304"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0"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
        <p:nvSpPr>
          <p:cNvPr id="13" name="Oval 12"/>
          <p:cNvSpPr/>
          <p:nvPr userDrawn="1"/>
        </p:nvSpPr>
        <p:spPr>
          <a:xfrm>
            <a:off x="4709224" y="4495800"/>
            <a:ext cx="990600" cy="9906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a:p>
            <a:pPr algn="ctr"/>
            <a:endParaRPr lang="en-US" sz="2800" dirty="0"/>
          </a:p>
          <a:p>
            <a:pPr algn="ctr"/>
            <a:endParaRPr lang="en-US" sz="2800" dirty="0"/>
          </a:p>
          <a:p>
            <a:pPr algn="ctr"/>
            <a:endParaRPr lang="en-US" sz="2800" dirty="0"/>
          </a:p>
        </p:txBody>
      </p:sp>
    </p:spTree>
    <p:extLst>
      <p:ext uri="{BB962C8B-B14F-4D97-AF65-F5344CB8AC3E}">
        <p14:creationId xmlns:p14="http://schemas.microsoft.com/office/powerpoint/2010/main" val="3332571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esentation Contents ">
    <p:spTree>
      <p:nvGrpSpPr>
        <p:cNvPr id="1" name=""/>
        <p:cNvGrpSpPr/>
        <p:nvPr/>
      </p:nvGrpSpPr>
      <p:grpSpPr>
        <a:xfrm>
          <a:off x="0" y="0"/>
          <a:ext cx="0" cy="0"/>
          <a:chOff x="0" y="0"/>
          <a:chExt cx="0" cy="0"/>
        </a:xfrm>
      </p:grpSpPr>
      <p:sp>
        <p:nvSpPr>
          <p:cNvPr id="22" name="Rounded Rectangle 21"/>
          <p:cNvSpPr/>
          <p:nvPr userDrawn="1"/>
        </p:nvSpPr>
        <p:spPr>
          <a:xfrm>
            <a:off x="591847" y="4855148"/>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7" name="Oval 46"/>
          <p:cNvSpPr>
            <a:spLocks/>
          </p:cNvSpPr>
          <p:nvPr userDrawn="1"/>
        </p:nvSpPr>
        <p:spPr>
          <a:xfrm>
            <a:off x="737389"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37" name="Rounded Rectangle 36"/>
          <p:cNvSpPr/>
          <p:nvPr userDrawn="1"/>
        </p:nvSpPr>
        <p:spPr>
          <a:xfrm>
            <a:off x="4915546" y="4855148"/>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8" name="Oval 37"/>
          <p:cNvSpPr>
            <a:spLocks/>
          </p:cNvSpPr>
          <p:nvPr userDrawn="1"/>
        </p:nvSpPr>
        <p:spPr>
          <a:xfrm>
            <a:off x="5061088"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35" name="Rounded Rectangle 34"/>
          <p:cNvSpPr/>
          <p:nvPr userDrawn="1"/>
        </p:nvSpPr>
        <p:spPr>
          <a:xfrm>
            <a:off x="4915546" y="3327400"/>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6" name="Oval 35"/>
          <p:cNvSpPr>
            <a:spLocks/>
          </p:cNvSpPr>
          <p:nvPr userDrawn="1"/>
        </p:nvSpPr>
        <p:spPr>
          <a:xfrm>
            <a:off x="5061088"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32" name="Rounded Rectangle 31"/>
          <p:cNvSpPr/>
          <p:nvPr userDrawn="1"/>
        </p:nvSpPr>
        <p:spPr>
          <a:xfrm>
            <a:off x="4921724" y="1794256"/>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Rounded Rectangle 17"/>
          <p:cNvSpPr/>
          <p:nvPr userDrawn="1"/>
        </p:nvSpPr>
        <p:spPr>
          <a:xfrm>
            <a:off x="598025" y="1794256"/>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Oval 18"/>
          <p:cNvSpPr>
            <a:spLocks/>
          </p:cNvSpPr>
          <p:nvPr userDrawn="1"/>
        </p:nvSpPr>
        <p:spPr>
          <a:xfrm>
            <a:off x="743567"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20" name="Rounded Rectangle 19"/>
          <p:cNvSpPr/>
          <p:nvPr userDrawn="1"/>
        </p:nvSpPr>
        <p:spPr>
          <a:xfrm>
            <a:off x="591847" y="3327400"/>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Oval 20"/>
          <p:cNvSpPr>
            <a:spLocks/>
          </p:cNvSpPr>
          <p:nvPr userDrawn="1"/>
        </p:nvSpPr>
        <p:spPr>
          <a:xfrm>
            <a:off x="737389"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1371600" y="2039906"/>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6" name="Text Placeholder 11"/>
          <p:cNvSpPr>
            <a:spLocks noGrp="1"/>
          </p:cNvSpPr>
          <p:nvPr>
            <p:ph type="body" sz="quarter" idx="14"/>
          </p:nvPr>
        </p:nvSpPr>
        <p:spPr>
          <a:xfrm>
            <a:off x="1371600" y="3574339"/>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17" name="Text Placeholder 11"/>
          <p:cNvSpPr>
            <a:spLocks noGrp="1"/>
          </p:cNvSpPr>
          <p:nvPr>
            <p:ph type="body" sz="quarter" idx="15"/>
          </p:nvPr>
        </p:nvSpPr>
        <p:spPr>
          <a:xfrm>
            <a:off x="1371600" y="5102087"/>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29" name="Text Placeholder 11"/>
          <p:cNvSpPr>
            <a:spLocks noGrp="1"/>
          </p:cNvSpPr>
          <p:nvPr>
            <p:ph type="body" sz="quarter" idx="16"/>
          </p:nvPr>
        </p:nvSpPr>
        <p:spPr>
          <a:xfrm>
            <a:off x="5715000" y="2039906"/>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0" name="Text Placeholder 11"/>
          <p:cNvSpPr>
            <a:spLocks noGrp="1"/>
          </p:cNvSpPr>
          <p:nvPr>
            <p:ph type="body" sz="quarter" idx="17"/>
          </p:nvPr>
        </p:nvSpPr>
        <p:spPr>
          <a:xfrm>
            <a:off x="5715000" y="3574339"/>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1" name="Text Placeholder 11"/>
          <p:cNvSpPr>
            <a:spLocks noGrp="1"/>
          </p:cNvSpPr>
          <p:nvPr>
            <p:ph type="body" sz="quarter" idx="18"/>
          </p:nvPr>
        </p:nvSpPr>
        <p:spPr>
          <a:xfrm>
            <a:off x="5715000" y="5102087"/>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9" name="Oval 38"/>
          <p:cNvSpPr>
            <a:spLocks/>
          </p:cNvSpPr>
          <p:nvPr userDrawn="1"/>
        </p:nvSpPr>
        <p:spPr>
          <a:xfrm>
            <a:off x="5061088"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27" name="Content Placeholder 2"/>
          <p:cNvSpPr>
            <a:spLocks noGrp="1"/>
          </p:cNvSpPr>
          <p:nvPr>
            <p:ph sz="quarter" idx="19" hasCustomPrompt="1"/>
          </p:nvPr>
        </p:nvSpPr>
        <p:spPr>
          <a:xfrm>
            <a:off x="885811"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1</a:t>
            </a:r>
          </a:p>
        </p:txBody>
      </p:sp>
      <p:sp>
        <p:nvSpPr>
          <p:cNvPr id="40" name="Content Placeholder 2"/>
          <p:cNvSpPr>
            <a:spLocks noGrp="1"/>
          </p:cNvSpPr>
          <p:nvPr>
            <p:ph sz="quarter" idx="20" hasCustomPrompt="1"/>
          </p:nvPr>
        </p:nvSpPr>
        <p:spPr>
          <a:xfrm>
            <a:off x="879633"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2</a:t>
            </a:r>
          </a:p>
        </p:txBody>
      </p:sp>
      <p:sp>
        <p:nvSpPr>
          <p:cNvPr id="41" name="Content Placeholder 2"/>
          <p:cNvSpPr>
            <a:spLocks noGrp="1"/>
          </p:cNvSpPr>
          <p:nvPr>
            <p:ph sz="quarter" idx="21" hasCustomPrompt="1"/>
          </p:nvPr>
        </p:nvSpPr>
        <p:spPr>
          <a:xfrm>
            <a:off x="885019" y="514636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3</a:t>
            </a:r>
          </a:p>
        </p:txBody>
      </p:sp>
      <p:sp>
        <p:nvSpPr>
          <p:cNvPr id="44" name="Content Placeholder 2"/>
          <p:cNvSpPr>
            <a:spLocks noGrp="1"/>
          </p:cNvSpPr>
          <p:nvPr>
            <p:ph sz="quarter" idx="22" hasCustomPrompt="1"/>
          </p:nvPr>
        </p:nvSpPr>
        <p:spPr>
          <a:xfrm>
            <a:off x="5203332"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4</a:t>
            </a:r>
          </a:p>
        </p:txBody>
      </p:sp>
      <p:sp>
        <p:nvSpPr>
          <p:cNvPr id="45" name="Content Placeholder 2"/>
          <p:cNvSpPr>
            <a:spLocks noGrp="1"/>
          </p:cNvSpPr>
          <p:nvPr>
            <p:ph sz="quarter" idx="23" hasCustomPrompt="1"/>
          </p:nvPr>
        </p:nvSpPr>
        <p:spPr>
          <a:xfrm>
            <a:off x="5203332"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5</a:t>
            </a:r>
          </a:p>
        </p:txBody>
      </p:sp>
      <p:sp>
        <p:nvSpPr>
          <p:cNvPr id="46" name="Content Placeholder 2"/>
          <p:cNvSpPr>
            <a:spLocks noGrp="1"/>
          </p:cNvSpPr>
          <p:nvPr>
            <p:ph sz="quarter" idx="24" hasCustomPrompt="1"/>
          </p:nvPr>
        </p:nvSpPr>
        <p:spPr>
          <a:xfrm>
            <a:off x="5203332" y="5130868"/>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6</a:t>
            </a:r>
          </a:p>
        </p:txBody>
      </p:sp>
    </p:spTree>
    <p:extLst>
      <p:ext uri="{BB962C8B-B14F-4D97-AF65-F5344CB8AC3E}">
        <p14:creationId xmlns:p14="http://schemas.microsoft.com/office/powerpoint/2010/main" val="2010321873"/>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2_Icon Lists">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6" name="Content Placeholder 2"/>
          <p:cNvSpPr>
            <a:spLocks noGrp="1"/>
          </p:cNvSpPr>
          <p:nvPr>
            <p:ph idx="1"/>
          </p:nvPr>
        </p:nvSpPr>
        <p:spPr>
          <a:xfrm>
            <a:off x="548640" y="2677209"/>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17" name="Oval 16"/>
          <p:cNvSpPr/>
          <p:nvPr userDrawn="1"/>
        </p:nvSpPr>
        <p:spPr>
          <a:xfrm>
            <a:off x="1219200" y="175260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8" name="Oval 17"/>
          <p:cNvSpPr/>
          <p:nvPr userDrawn="1"/>
        </p:nvSpPr>
        <p:spPr>
          <a:xfrm>
            <a:off x="3962400" y="1752600"/>
            <a:ext cx="914400" cy="914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19" name="Oval 18"/>
          <p:cNvSpPr/>
          <p:nvPr userDrawn="1"/>
        </p:nvSpPr>
        <p:spPr>
          <a:xfrm>
            <a:off x="6781800" y="1752600"/>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0" name="Oval 19"/>
          <p:cNvSpPr/>
          <p:nvPr userDrawn="1"/>
        </p:nvSpPr>
        <p:spPr>
          <a:xfrm>
            <a:off x="1219200" y="3962400"/>
            <a:ext cx="914400" cy="914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1" name="Oval 20"/>
          <p:cNvSpPr/>
          <p:nvPr userDrawn="1"/>
        </p:nvSpPr>
        <p:spPr>
          <a:xfrm>
            <a:off x="3962400" y="3962400"/>
            <a:ext cx="914400" cy="9144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2" name="Oval 21"/>
          <p:cNvSpPr/>
          <p:nvPr userDrawn="1"/>
        </p:nvSpPr>
        <p:spPr>
          <a:xfrm>
            <a:off x="6781800" y="3962400"/>
            <a:ext cx="914400" cy="914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p>
        </p:txBody>
      </p:sp>
      <p:sp>
        <p:nvSpPr>
          <p:cNvPr id="23" name="Content Placeholder 2"/>
          <p:cNvSpPr>
            <a:spLocks noGrp="1"/>
          </p:cNvSpPr>
          <p:nvPr>
            <p:ph idx="10"/>
          </p:nvPr>
        </p:nvSpPr>
        <p:spPr>
          <a:xfrm>
            <a:off x="3315590" y="2674513"/>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4" name="Content Placeholder 2"/>
          <p:cNvSpPr>
            <a:spLocks noGrp="1"/>
          </p:cNvSpPr>
          <p:nvPr>
            <p:ph idx="11"/>
          </p:nvPr>
        </p:nvSpPr>
        <p:spPr>
          <a:xfrm>
            <a:off x="6089206" y="2667000"/>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5" name="Content Placeholder 2"/>
          <p:cNvSpPr>
            <a:spLocks noGrp="1"/>
          </p:cNvSpPr>
          <p:nvPr>
            <p:ph idx="12"/>
          </p:nvPr>
        </p:nvSpPr>
        <p:spPr>
          <a:xfrm>
            <a:off x="548640" y="4879496"/>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6" name="Content Placeholder 2"/>
          <p:cNvSpPr>
            <a:spLocks noGrp="1"/>
          </p:cNvSpPr>
          <p:nvPr>
            <p:ph idx="14"/>
          </p:nvPr>
        </p:nvSpPr>
        <p:spPr>
          <a:xfrm>
            <a:off x="3315590" y="4876800"/>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7" name="Content Placeholder 2"/>
          <p:cNvSpPr>
            <a:spLocks noGrp="1"/>
          </p:cNvSpPr>
          <p:nvPr>
            <p:ph idx="15"/>
          </p:nvPr>
        </p:nvSpPr>
        <p:spPr>
          <a:xfrm>
            <a:off x="6089206" y="4876800"/>
            <a:ext cx="2194560" cy="1158109"/>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35" name="Footer Placeholder 4"/>
          <p:cNvSpPr>
            <a:spLocks noGrp="1"/>
          </p:cNvSpPr>
          <p:nvPr>
            <p:ph type="ftr" sz="quarter" idx="3"/>
          </p:nvPr>
        </p:nvSpPr>
        <p:spPr>
          <a:xfrm>
            <a:off x="1115616" y="6459379"/>
            <a:ext cx="6504384"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8"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460321714"/>
      </p:ext>
    </p:extLst>
  </p:cSld>
  <p:clrMapOvr>
    <a:masterClrMapping/>
  </p:clrMapOvr>
  <p:extLst>
    <p:ext uri="{DCECCB84-F9BA-43D5-87BE-67443E8EF086}">
      <p15:sldGuideLst xmlns:p15="http://schemas.microsoft.com/office/powerpoint/2012/main">
        <p15:guide id="1" orient="horz" pos="1620">
          <p15:clr>
            <a:srgbClr val="FBAE40"/>
          </p15:clr>
        </p15:guide>
        <p15:guide id="2" pos="4532">
          <p15:clr>
            <a:srgbClr val="FBAE40"/>
          </p15:clr>
        </p15:guide>
        <p15:guide id="3" pos="2736">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Icon Lists">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6" name="Content Placeholder 2"/>
          <p:cNvSpPr>
            <a:spLocks noGrp="1"/>
          </p:cNvSpPr>
          <p:nvPr>
            <p:ph idx="1"/>
          </p:nvPr>
        </p:nvSpPr>
        <p:spPr>
          <a:xfrm>
            <a:off x="548640" y="2677209"/>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3" name="Content Placeholder 2"/>
          <p:cNvSpPr>
            <a:spLocks noGrp="1"/>
          </p:cNvSpPr>
          <p:nvPr>
            <p:ph idx="10"/>
          </p:nvPr>
        </p:nvSpPr>
        <p:spPr>
          <a:xfrm>
            <a:off x="3244468" y="2674513"/>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4" name="Content Placeholder 2"/>
          <p:cNvSpPr>
            <a:spLocks noGrp="1"/>
          </p:cNvSpPr>
          <p:nvPr>
            <p:ph idx="11"/>
          </p:nvPr>
        </p:nvSpPr>
        <p:spPr>
          <a:xfrm>
            <a:off x="6089206" y="2667000"/>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5" name="Content Placeholder 2"/>
          <p:cNvSpPr>
            <a:spLocks noGrp="1"/>
          </p:cNvSpPr>
          <p:nvPr>
            <p:ph idx="12"/>
          </p:nvPr>
        </p:nvSpPr>
        <p:spPr>
          <a:xfrm>
            <a:off x="548640" y="5079999"/>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6" name="Content Placeholder 2"/>
          <p:cNvSpPr>
            <a:spLocks noGrp="1"/>
          </p:cNvSpPr>
          <p:nvPr>
            <p:ph idx="14"/>
          </p:nvPr>
        </p:nvSpPr>
        <p:spPr>
          <a:xfrm>
            <a:off x="3244468" y="5077303"/>
            <a:ext cx="2194560" cy="1167703"/>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27" name="Content Placeholder 2"/>
          <p:cNvSpPr>
            <a:spLocks noGrp="1"/>
          </p:cNvSpPr>
          <p:nvPr>
            <p:ph idx="15"/>
          </p:nvPr>
        </p:nvSpPr>
        <p:spPr>
          <a:xfrm>
            <a:off x="6089206" y="5077303"/>
            <a:ext cx="2194560" cy="1158109"/>
          </a:xfrm>
        </p:spPr>
        <p:txBody>
          <a:bodyPr vert="horz" lIns="91440" tIns="45720" rIns="91440" bIns="45720" rtlCol="0">
            <a:normAutofit/>
          </a:bodyPr>
          <a:lstStyle>
            <a:lvl1pPr marL="0" indent="0" algn="ctr">
              <a:spcAft>
                <a:spcPts val="0"/>
              </a:spcAft>
              <a:buFont typeface="Arial" panose="020B0604020202020204" pitchFamily="34" charset="0"/>
              <a:buNone/>
              <a:defRPr lang="en-US" sz="1200" smtClean="0"/>
            </a:lvl1pPr>
            <a:lvl2pPr marL="914400" indent="-457200">
              <a:spcAft>
                <a:spcPts val="1800"/>
              </a:spcAft>
              <a:buFont typeface="Wingdings" pitchFamily="2" charset="2"/>
              <a:buChar char="ü"/>
              <a:defRPr lang="en-US" sz="1200" smtClean="0"/>
            </a:lvl2pPr>
            <a:lvl3pPr marL="1257300" indent="-342900">
              <a:spcAft>
                <a:spcPts val="1800"/>
              </a:spcAft>
              <a:buFont typeface="Wingdings" pitchFamily="2" charset="2"/>
              <a:buChar char="ü"/>
              <a:defRPr lang="en-US" sz="1200" smtClean="0"/>
            </a:lvl3pPr>
            <a:lvl4pPr marL="1714500" indent="-342900">
              <a:spcAft>
                <a:spcPts val="1800"/>
              </a:spcAft>
              <a:buFont typeface="Wingdings" pitchFamily="2" charset="2"/>
              <a:buChar char="ü"/>
              <a:defRPr lang="en-US" sz="1200" smtClean="0"/>
            </a:lvl4pPr>
            <a:lvl5pPr marL="2171700" indent="-342900">
              <a:spcAft>
                <a:spcPts val="1800"/>
              </a:spcAft>
              <a:buFont typeface="Wingdings" pitchFamily="2" charset="2"/>
              <a:buChar char="ü"/>
              <a:defRPr lang="en-US" sz="1200"/>
            </a:lvl5pPr>
          </a:lstStyle>
          <a:p>
            <a:pPr lvl="0"/>
            <a:r>
              <a:rPr lang="de-DE"/>
              <a:t>Mastertextformat bearbeiten</a:t>
            </a:r>
          </a:p>
        </p:txBody>
      </p:sp>
      <p:sp>
        <p:nvSpPr>
          <p:cNvPr id="17" name="Footer Placeholder 4"/>
          <p:cNvSpPr>
            <a:spLocks noGrp="1"/>
          </p:cNvSpPr>
          <p:nvPr>
            <p:ph type="ftr" sz="quarter" idx="3"/>
          </p:nvPr>
        </p:nvSpPr>
        <p:spPr>
          <a:xfrm>
            <a:off x="1403648" y="6459379"/>
            <a:ext cx="6216352"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9"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1141460160"/>
      </p:ext>
    </p:extLst>
  </p:cSld>
  <p:clrMapOvr>
    <a:masterClrMapping/>
  </p:clrMapOvr>
  <p:extLst>
    <p:ext uri="{DCECCB84-F9BA-43D5-87BE-67443E8EF086}">
      <p15:sldGuideLst xmlns:p15="http://schemas.microsoft.com/office/powerpoint/2012/main">
        <p15:guide id="1" orient="horz" pos="1620">
          <p15:clr>
            <a:srgbClr val="FBAE40"/>
          </p15:clr>
        </p15:guide>
        <p15:guide id="2" pos="4532">
          <p15:clr>
            <a:srgbClr val="FBAE40"/>
          </p15:clr>
        </p15:guide>
        <p15:guide id="3" pos="2736">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1_Services - 6 text boxes">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0" y="1701800"/>
            <a:ext cx="1981200" cy="584200"/>
          </a:xfrm>
          <a:solidFill>
            <a:schemeClr val="accent1"/>
          </a:solidFill>
        </p:spPr>
        <p:txBody>
          <a:bodyPr tIns="45720" bIns="0" anchor="ctr" anchorCtr="0">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a:t>
            </a:r>
            <a:r>
              <a:rPr lang="en-US"/>
              <a:t>to edit text</a:t>
            </a:r>
            <a:endParaRPr lang="en-US" dirty="0"/>
          </a:p>
        </p:txBody>
      </p:sp>
      <p:sp>
        <p:nvSpPr>
          <p:cNvPr id="14" name="Text Placeholder 13"/>
          <p:cNvSpPr>
            <a:spLocks noGrp="1"/>
          </p:cNvSpPr>
          <p:nvPr>
            <p:ph type="body" sz="quarter" idx="14"/>
          </p:nvPr>
        </p:nvSpPr>
        <p:spPr>
          <a:xfrm>
            <a:off x="435684" y="2311400"/>
            <a:ext cx="2362200" cy="1502731"/>
          </a:xfrm>
        </p:spPr>
        <p:txBody>
          <a:bodyPr vert="horz" lIns="91440" tIns="45720" rIns="91440" bIns="45720" rtlCol="0">
            <a:normAutofit/>
          </a:bodyPr>
          <a:lstStyle>
            <a:lvl1pPr marL="0" indent="0">
              <a:spcBef>
                <a:spcPts val="0"/>
              </a:spcBef>
              <a:buFontTx/>
              <a:buNone/>
              <a:defRPr lang="en-US" sz="1200" dirty="0" smtClean="0"/>
            </a:lvl1pPr>
            <a:lvl2pPr>
              <a:defRPr sz="1200"/>
            </a:lvl2pPr>
          </a:lstStyle>
          <a:p>
            <a:pPr marL="0" lvl="0" indent="0">
              <a:buFontTx/>
              <a:buNone/>
            </a:pPr>
            <a:r>
              <a:rPr lang="de-DE"/>
              <a:t>Mastertextformat bearbeiten</a:t>
            </a:r>
          </a:p>
          <a:p>
            <a:pPr marL="0" lvl="1" indent="0">
              <a:buFontTx/>
              <a:buNone/>
            </a:pPr>
            <a:r>
              <a:rPr lang="de-DE"/>
              <a:t>Zweite Ebene</a:t>
            </a:r>
          </a:p>
        </p:txBody>
      </p:sp>
      <p:sp>
        <p:nvSpPr>
          <p:cNvPr id="10" name="Text Placeholder 13"/>
          <p:cNvSpPr>
            <a:spLocks noGrp="1"/>
          </p:cNvSpPr>
          <p:nvPr>
            <p:ph type="body" sz="quarter" idx="15"/>
          </p:nvPr>
        </p:nvSpPr>
        <p:spPr>
          <a:xfrm>
            <a:off x="3331284" y="2311400"/>
            <a:ext cx="2362200" cy="1502731"/>
          </a:xfrm>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11" name="Text Placeholder 11"/>
          <p:cNvSpPr>
            <a:spLocks noGrp="1"/>
          </p:cNvSpPr>
          <p:nvPr>
            <p:ph type="body" sz="quarter" idx="16" hasCustomPrompt="1"/>
          </p:nvPr>
        </p:nvSpPr>
        <p:spPr>
          <a:xfrm>
            <a:off x="3429000" y="1701800"/>
            <a:ext cx="1981200" cy="584200"/>
          </a:xfrm>
          <a:solidFill>
            <a:schemeClr val="accent1"/>
          </a:solidFill>
        </p:spPr>
        <p:txBody>
          <a:bodyPr tIns="45720" bIns="0" anchor="ctr" anchorCtr="0">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24" name="Text Placeholder 13"/>
          <p:cNvSpPr>
            <a:spLocks noGrp="1"/>
          </p:cNvSpPr>
          <p:nvPr>
            <p:ph type="body" sz="quarter" idx="19"/>
          </p:nvPr>
        </p:nvSpPr>
        <p:spPr>
          <a:xfrm>
            <a:off x="435684" y="4521196"/>
            <a:ext cx="2362200" cy="1502735"/>
          </a:xfrm>
        </p:spPr>
        <p:txBody>
          <a:bodyPr vert="horz" lIns="91440" tIns="45720" rIns="91440" bIns="45720" rtlCol="0">
            <a:normAutofit/>
          </a:bodyPr>
          <a:lstStyle>
            <a:lvl1pPr marL="0" indent="0">
              <a:spcBef>
                <a:spcPts val="0"/>
              </a:spcBef>
              <a:buFontTx/>
              <a:buNone/>
              <a:defRPr lang="en-US" sz="1200" kern="1200" dirty="0" smtClean="0">
                <a:solidFill>
                  <a:schemeClr val="tx1"/>
                </a:solidFill>
                <a:latin typeface="+mn-lt"/>
                <a:ea typeface="+mn-ea"/>
                <a:cs typeface="+mn-cs"/>
              </a:defRPr>
            </a:lvl1pPr>
            <a:lvl2pPr>
              <a:defRPr sz="1400"/>
            </a:lvl2pPr>
            <a:lvl3pPr>
              <a:defRPr sz="1400"/>
            </a:lvl3pPr>
          </a:lstStyle>
          <a:p>
            <a:pPr marL="0" lvl="0" indent="0" algn="l" defTabSz="914400" rtl="0" eaLnBrk="1" latinLnBrk="0" hangingPunct="1">
              <a:spcBef>
                <a:spcPct val="20000"/>
              </a:spcBef>
            </a:pPr>
            <a:r>
              <a:rPr lang="de-DE"/>
              <a:t>Mastertextformat bearbeiten</a:t>
            </a:r>
          </a:p>
        </p:txBody>
      </p:sp>
      <p:sp>
        <p:nvSpPr>
          <p:cNvPr id="25" name="Text Placeholder 13"/>
          <p:cNvSpPr>
            <a:spLocks noGrp="1"/>
          </p:cNvSpPr>
          <p:nvPr>
            <p:ph type="body" sz="quarter" idx="20"/>
          </p:nvPr>
        </p:nvSpPr>
        <p:spPr>
          <a:xfrm>
            <a:off x="3331284" y="4521196"/>
            <a:ext cx="2362200" cy="1502735"/>
          </a:xfrm>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13" name="Text Placeholder 11"/>
          <p:cNvSpPr>
            <a:spLocks noGrp="1"/>
          </p:cNvSpPr>
          <p:nvPr>
            <p:ph type="body" sz="quarter" idx="21" hasCustomPrompt="1"/>
          </p:nvPr>
        </p:nvSpPr>
        <p:spPr>
          <a:xfrm>
            <a:off x="533400" y="3886200"/>
            <a:ext cx="1981200" cy="584200"/>
          </a:xfrm>
          <a:solidFill>
            <a:schemeClr val="accent1"/>
          </a:solidFill>
        </p:spPr>
        <p:txBody>
          <a:bodyPr tIns="45720" bIns="0" anchor="ctr" anchorCtr="0">
            <a:no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15" name="Text Placeholder 11"/>
          <p:cNvSpPr>
            <a:spLocks noGrp="1"/>
          </p:cNvSpPr>
          <p:nvPr>
            <p:ph type="body" sz="quarter" idx="22" hasCustomPrompt="1"/>
          </p:nvPr>
        </p:nvSpPr>
        <p:spPr>
          <a:xfrm>
            <a:off x="3429000" y="3886200"/>
            <a:ext cx="1981200" cy="584200"/>
          </a:xfrm>
          <a:solidFill>
            <a:schemeClr val="accent1"/>
          </a:solidFill>
        </p:spPr>
        <p:txBody>
          <a:bodyPr tIns="45720" bIns="0" anchor="ctr" anchorCtr="0">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23" name="Text Placeholder 13"/>
          <p:cNvSpPr>
            <a:spLocks noGrp="1"/>
          </p:cNvSpPr>
          <p:nvPr>
            <p:ph type="body" sz="quarter" idx="23"/>
          </p:nvPr>
        </p:nvSpPr>
        <p:spPr>
          <a:xfrm>
            <a:off x="6226884" y="2332669"/>
            <a:ext cx="2362200" cy="1502731"/>
          </a:xfrm>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26" name="Text Placeholder 11"/>
          <p:cNvSpPr>
            <a:spLocks noGrp="1"/>
          </p:cNvSpPr>
          <p:nvPr>
            <p:ph type="body" sz="quarter" idx="24" hasCustomPrompt="1"/>
          </p:nvPr>
        </p:nvSpPr>
        <p:spPr>
          <a:xfrm>
            <a:off x="6324600" y="1723069"/>
            <a:ext cx="1981200" cy="584200"/>
          </a:xfrm>
          <a:solidFill>
            <a:schemeClr val="accent1"/>
          </a:solidFill>
        </p:spPr>
        <p:txBody>
          <a:bodyPr tIns="45720" bIns="0" anchor="ctr" anchorCtr="0">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27" name="Text Placeholder 13"/>
          <p:cNvSpPr>
            <a:spLocks noGrp="1"/>
          </p:cNvSpPr>
          <p:nvPr>
            <p:ph type="body" sz="quarter" idx="25"/>
          </p:nvPr>
        </p:nvSpPr>
        <p:spPr>
          <a:xfrm>
            <a:off x="6226884" y="4542466"/>
            <a:ext cx="2362200" cy="1502735"/>
          </a:xfrm>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28" name="Text Placeholder 11"/>
          <p:cNvSpPr>
            <a:spLocks noGrp="1"/>
          </p:cNvSpPr>
          <p:nvPr>
            <p:ph type="body" sz="quarter" idx="26" hasCustomPrompt="1"/>
          </p:nvPr>
        </p:nvSpPr>
        <p:spPr>
          <a:xfrm>
            <a:off x="6324600" y="3907469"/>
            <a:ext cx="1981200" cy="584200"/>
          </a:xfrm>
          <a:solidFill>
            <a:schemeClr val="accent1"/>
          </a:solidFill>
        </p:spPr>
        <p:txBody>
          <a:bodyPr tIns="45720" bIns="0" anchor="ctr" anchorCtr="0">
            <a:norm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22" name="Footer Placeholder 4"/>
          <p:cNvSpPr>
            <a:spLocks noGrp="1"/>
          </p:cNvSpPr>
          <p:nvPr>
            <p:ph type="ftr" sz="quarter" idx="3"/>
          </p:nvPr>
        </p:nvSpPr>
        <p:spPr>
          <a:xfrm>
            <a:off x="1691680" y="6459379"/>
            <a:ext cx="592832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9"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061187405"/>
      </p:ext>
    </p:extLst>
  </p:cSld>
  <p:clrMapOvr>
    <a:masterClrMapping/>
  </p:clrMapOvr>
  <p:extLst>
    <p:ext uri="{DCECCB84-F9BA-43D5-87BE-67443E8EF086}">
      <p15:sldGuideLst xmlns:p15="http://schemas.microsoft.com/office/powerpoint/2012/main">
        <p15:guide id="1" orient="horz" pos="804">
          <p15:clr>
            <a:srgbClr val="FBAE40"/>
          </p15:clr>
        </p15:guide>
        <p15:guide id="2" pos="288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2_Services - Layout 3">
    <p:spTree>
      <p:nvGrpSpPr>
        <p:cNvPr id="1" name=""/>
        <p:cNvGrpSpPr/>
        <p:nvPr/>
      </p:nvGrpSpPr>
      <p:grpSpPr>
        <a:xfrm>
          <a:off x="0" y="0"/>
          <a:ext cx="0" cy="0"/>
          <a:chOff x="0" y="0"/>
          <a:chExt cx="0" cy="0"/>
        </a:xfrm>
      </p:grpSpPr>
      <p:sp>
        <p:nvSpPr>
          <p:cNvPr id="22" name="Picture Placeholder 2"/>
          <p:cNvSpPr>
            <a:spLocks noGrp="1"/>
          </p:cNvSpPr>
          <p:nvPr>
            <p:ph type="pic" sz="quarter" idx="20"/>
          </p:nvPr>
        </p:nvSpPr>
        <p:spPr>
          <a:xfrm>
            <a:off x="6019799" y="3825688"/>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 name="Picture Placeholder 2"/>
          <p:cNvSpPr>
            <a:spLocks noGrp="1"/>
          </p:cNvSpPr>
          <p:nvPr>
            <p:ph type="pic" sz="quarter" idx="18"/>
          </p:nvPr>
        </p:nvSpPr>
        <p:spPr>
          <a:xfrm>
            <a:off x="533399" y="3825688"/>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1" y="1600200"/>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14" name="Text Placeholder 13"/>
          <p:cNvSpPr>
            <a:spLocks noGrp="1"/>
          </p:cNvSpPr>
          <p:nvPr>
            <p:ph type="body" sz="quarter" idx="14" hasCustomPrompt="1"/>
          </p:nvPr>
        </p:nvSpPr>
        <p:spPr>
          <a:xfrm>
            <a:off x="533401" y="1981200"/>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1" name="Picture Placeholder 2"/>
          <p:cNvSpPr>
            <a:spLocks noGrp="1"/>
          </p:cNvSpPr>
          <p:nvPr>
            <p:ph type="pic" sz="quarter" idx="19"/>
          </p:nvPr>
        </p:nvSpPr>
        <p:spPr>
          <a:xfrm>
            <a:off x="3276599" y="1793688"/>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lvl1pPr>
          </a:lstStyle>
          <a:p>
            <a:pPr marL="0" lvl="0" algn="ctr"/>
            <a:r>
              <a:rPr lang="de-DE" dirty="0"/>
              <a:t>Bild durch Klicken auf Symbol hinzufügen</a:t>
            </a:r>
            <a:endParaRPr lang="en-US" dirty="0"/>
          </a:p>
        </p:txBody>
      </p:sp>
      <p:sp>
        <p:nvSpPr>
          <p:cNvPr id="26" name="Text Placeholder 11"/>
          <p:cNvSpPr>
            <a:spLocks noGrp="1"/>
          </p:cNvSpPr>
          <p:nvPr>
            <p:ph type="body" sz="quarter" idx="21" hasCustomPrompt="1"/>
          </p:nvPr>
        </p:nvSpPr>
        <p:spPr>
          <a:xfrm>
            <a:off x="6008783" y="1600200"/>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28" name="Text Placeholder 13"/>
          <p:cNvSpPr>
            <a:spLocks noGrp="1"/>
          </p:cNvSpPr>
          <p:nvPr>
            <p:ph type="body" sz="quarter" idx="22" hasCustomPrompt="1"/>
          </p:nvPr>
        </p:nvSpPr>
        <p:spPr>
          <a:xfrm>
            <a:off x="6008783" y="1981200"/>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9" name="Text Placeholder 11"/>
          <p:cNvSpPr>
            <a:spLocks noGrp="1"/>
          </p:cNvSpPr>
          <p:nvPr>
            <p:ph type="body" sz="quarter" idx="23" hasCustomPrompt="1"/>
          </p:nvPr>
        </p:nvSpPr>
        <p:spPr>
          <a:xfrm>
            <a:off x="3265583" y="3884267"/>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0" name="Text Placeholder 13"/>
          <p:cNvSpPr>
            <a:spLocks noGrp="1"/>
          </p:cNvSpPr>
          <p:nvPr>
            <p:ph type="body" sz="quarter" idx="24" hasCustomPrompt="1"/>
          </p:nvPr>
        </p:nvSpPr>
        <p:spPr>
          <a:xfrm>
            <a:off x="3265583" y="4265267"/>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19" name="Footer Placeholder 4"/>
          <p:cNvSpPr>
            <a:spLocks noGrp="1"/>
          </p:cNvSpPr>
          <p:nvPr>
            <p:ph type="ftr" sz="quarter" idx="3"/>
          </p:nvPr>
        </p:nvSpPr>
        <p:spPr>
          <a:xfrm>
            <a:off x="1691680" y="6459379"/>
            <a:ext cx="592832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3"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82564851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2_Services - Layout 4">
    <p:spTree>
      <p:nvGrpSpPr>
        <p:cNvPr id="1" name=""/>
        <p:cNvGrpSpPr/>
        <p:nvPr/>
      </p:nvGrpSpPr>
      <p:grpSpPr>
        <a:xfrm>
          <a:off x="0" y="0"/>
          <a:ext cx="0" cy="0"/>
          <a:chOff x="0" y="0"/>
          <a:chExt cx="0" cy="0"/>
        </a:xfrm>
      </p:grpSpPr>
      <p:sp>
        <p:nvSpPr>
          <p:cNvPr id="22" name="Picture Placeholder 2"/>
          <p:cNvSpPr>
            <a:spLocks noGrp="1"/>
          </p:cNvSpPr>
          <p:nvPr>
            <p:ph type="pic" sz="quarter" idx="20"/>
          </p:nvPr>
        </p:nvSpPr>
        <p:spPr>
          <a:xfrm>
            <a:off x="6019799" y="1752600"/>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 name="Picture Placeholder 2"/>
          <p:cNvSpPr>
            <a:spLocks noGrp="1"/>
          </p:cNvSpPr>
          <p:nvPr>
            <p:ph type="pic" sz="quarter" idx="18"/>
          </p:nvPr>
        </p:nvSpPr>
        <p:spPr>
          <a:xfrm>
            <a:off x="533399" y="1752600"/>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1" y="387937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14" name="Text Placeholder 13"/>
          <p:cNvSpPr>
            <a:spLocks noGrp="1"/>
          </p:cNvSpPr>
          <p:nvPr>
            <p:ph type="body" sz="quarter" idx="14" hasCustomPrompt="1"/>
          </p:nvPr>
        </p:nvSpPr>
        <p:spPr>
          <a:xfrm>
            <a:off x="533401" y="4267200"/>
            <a:ext cx="2560319" cy="19565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1" name="Picture Placeholder 2"/>
          <p:cNvSpPr>
            <a:spLocks noGrp="1"/>
          </p:cNvSpPr>
          <p:nvPr>
            <p:ph type="pic" sz="quarter" idx="19"/>
          </p:nvPr>
        </p:nvSpPr>
        <p:spPr>
          <a:xfrm>
            <a:off x="3276599" y="1752600"/>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6" name="Text Placeholder 11"/>
          <p:cNvSpPr>
            <a:spLocks noGrp="1"/>
          </p:cNvSpPr>
          <p:nvPr>
            <p:ph type="body" sz="quarter" idx="21" hasCustomPrompt="1"/>
          </p:nvPr>
        </p:nvSpPr>
        <p:spPr>
          <a:xfrm>
            <a:off x="6008783" y="387937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28" name="Text Placeholder 13"/>
          <p:cNvSpPr>
            <a:spLocks noGrp="1"/>
          </p:cNvSpPr>
          <p:nvPr>
            <p:ph type="body" sz="quarter" idx="22" hasCustomPrompt="1"/>
          </p:nvPr>
        </p:nvSpPr>
        <p:spPr>
          <a:xfrm>
            <a:off x="6008783" y="4267200"/>
            <a:ext cx="2560319" cy="19565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9" name="Text Placeholder 11"/>
          <p:cNvSpPr>
            <a:spLocks noGrp="1"/>
          </p:cNvSpPr>
          <p:nvPr>
            <p:ph type="body" sz="quarter" idx="23" hasCustomPrompt="1"/>
          </p:nvPr>
        </p:nvSpPr>
        <p:spPr>
          <a:xfrm>
            <a:off x="3265583" y="387937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0" name="Text Placeholder 13"/>
          <p:cNvSpPr>
            <a:spLocks noGrp="1"/>
          </p:cNvSpPr>
          <p:nvPr>
            <p:ph type="body" sz="quarter" idx="24" hasCustomPrompt="1"/>
          </p:nvPr>
        </p:nvSpPr>
        <p:spPr>
          <a:xfrm>
            <a:off x="3265583" y="4267200"/>
            <a:ext cx="2560319" cy="19565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19" name="Footer Placeholder 4"/>
          <p:cNvSpPr>
            <a:spLocks noGrp="1"/>
          </p:cNvSpPr>
          <p:nvPr>
            <p:ph type="ftr" sz="quarter" idx="3"/>
          </p:nvPr>
        </p:nvSpPr>
        <p:spPr>
          <a:xfrm>
            <a:off x="1691680" y="6459379"/>
            <a:ext cx="592832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3"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93480903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3_Services - Layout 4">
    <p:spTree>
      <p:nvGrpSpPr>
        <p:cNvPr id="1" name=""/>
        <p:cNvGrpSpPr/>
        <p:nvPr/>
      </p:nvGrpSpPr>
      <p:grpSpPr>
        <a:xfrm>
          <a:off x="0" y="0"/>
          <a:ext cx="0" cy="0"/>
          <a:chOff x="0" y="0"/>
          <a:chExt cx="0" cy="0"/>
        </a:xfrm>
      </p:grpSpPr>
      <p:sp>
        <p:nvSpPr>
          <p:cNvPr id="3" name="Picture Placeholder 2"/>
          <p:cNvSpPr>
            <a:spLocks noGrp="1"/>
          </p:cNvSpPr>
          <p:nvPr>
            <p:ph type="pic" sz="quarter" idx="18"/>
          </p:nvPr>
        </p:nvSpPr>
        <p:spPr>
          <a:xfrm>
            <a:off x="533399" y="1699760"/>
            <a:ext cx="2560320" cy="424384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2" name="Picture Placeholder 2"/>
          <p:cNvSpPr>
            <a:spLocks noGrp="1"/>
          </p:cNvSpPr>
          <p:nvPr>
            <p:ph type="pic" sz="quarter" idx="20"/>
          </p:nvPr>
        </p:nvSpPr>
        <p:spPr>
          <a:xfrm>
            <a:off x="6019799" y="1699760"/>
            <a:ext cx="2560320" cy="424384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21" name="Picture Placeholder 2"/>
          <p:cNvSpPr>
            <a:spLocks noGrp="1"/>
          </p:cNvSpPr>
          <p:nvPr>
            <p:ph type="pic" sz="quarter" idx="19"/>
          </p:nvPr>
        </p:nvSpPr>
        <p:spPr>
          <a:xfrm>
            <a:off x="3276599" y="1699760"/>
            <a:ext cx="2560320" cy="4243840"/>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400">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1" y="382653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14" name="Text Placeholder 13"/>
          <p:cNvSpPr>
            <a:spLocks noGrp="1"/>
          </p:cNvSpPr>
          <p:nvPr>
            <p:ph type="body" sz="quarter" idx="14" hasCustomPrompt="1"/>
          </p:nvPr>
        </p:nvSpPr>
        <p:spPr>
          <a:xfrm>
            <a:off x="533401" y="4191000"/>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6" name="Text Placeholder 11"/>
          <p:cNvSpPr>
            <a:spLocks noGrp="1"/>
          </p:cNvSpPr>
          <p:nvPr>
            <p:ph type="body" sz="quarter" idx="21" hasCustomPrompt="1"/>
          </p:nvPr>
        </p:nvSpPr>
        <p:spPr>
          <a:xfrm>
            <a:off x="6008783" y="382653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28" name="Text Placeholder 13"/>
          <p:cNvSpPr>
            <a:spLocks noGrp="1"/>
          </p:cNvSpPr>
          <p:nvPr>
            <p:ph type="body" sz="quarter" idx="22" hasCustomPrompt="1"/>
          </p:nvPr>
        </p:nvSpPr>
        <p:spPr>
          <a:xfrm>
            <a:off x="6008783" y="4191000"/>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9" name="Text Placeholder 11"/>
          <p:cNvSpPr>
            <a:spLocks noGrp="1"/>
          </p:cNvSpPr>
          <p:nvPr>
            <p:ph type="body" sz="quarter" idx="23" hasCustomPrompt="1"/>
          </p:nvPr>
        </p:nvSpPr>
        <p:spPr>
          <a:xfrm>
            <a:off x="3265583" y="3826536"/>
            <a:ext cx="2560319"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0" name="Text Placeholder 13"/>
          <p:cNvSpPr>
            <a:spLocks noGrp="1"/>
          </p:cNvSpPr>
          <p:nvPr>
            <p:ph type="body" sz="quarter" idx="24" hasCustomPrompt="1"/>
          </p:nvPr>
        </p:nvSpPr>
        <p:spPr>
          <a:xfrm>
            <a:off x="3265583" y="4191000"/>
            <a:ext cx="2560319"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19" name="Footer Placeholder 4"/>
          <p:cNvSpPr>
            <a:spLocks noGrp="1"/>
          </p:cNvSpPr>
          <p:nvPr>
            <p:ph type="ftr" sz="quarter" idx="3"/>
          </p:nvPr>
        </p:nvSpPr>
        <p:spPr>
          <a:xfrm>
            <a:off x="1907704" y="6459379"/>
            <a:ext cx="5712296"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3"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415035222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3_Services - Layout 3">
    <p:spTree>
      <p:nvGrpSpPr>
        <p:cNvPr id="1" name=""/>
        <p:cNvGrpSpPr/>
        <p:nvPr/>
      </p:nvGrpSpPr>
      <p:grpSpPr>
        <a:xfrm>
          <a:off x="0" y="0"/>
          <a:ext cx="0" cy="0"/>
          <a:chOff x="0" y="0"/>
          <a:chExt cx="0" cy="0"/>
        </a:xfrm>
      </p:grpSpPr>
      <p:sp>
        <p:nvSpPr>
          <p:cNvPr id="3" name="Picture Placeholder 2"/>
          <p:cNvSpPr>
            <a:spLocks noGrp="1"/>
          </p:cNvSpPr>
          <p:nvPr>
            <p:ph type="pic" sz="quarter" idx="18"/>
          </p:nvPr>
        </p:nvSpPr>
        <p:spPr>
          <a:xfrm>
            <a:off x="533399" y="4081200"/>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9" name="Text Placeholder 11"/>
          <p:cNvSpPr>
            <a:spLocks noGrp="1"/>
          </p:cNvSpPr>
          <p:nvPr>
            <p:ph type="body" sz="quarter" idx="23" hasCustomPrompt="1"/>
          </p:nvPr>
        </p:nvSpPr>
        <p:spPr>
          <a:xfrm>
            <a:off x="3352800" y="4003489"/>
            <a:ext cx="5105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0" name="Text Placeholder 13"/>
          <p:cNvSpPr>
            <a:spLocks noGrp="1"/>
          </p:cNvSpPr>
          <p:nvPr>
            <p:ph type="body" sz="quarter" idx="24" hasCustomPrompt="1"/>
          </p:nvPr>
        </p:nvSpPr>
        <p:spPr>
          <a:xfrm>
            <a:off x="3352800" y="4384489"/>
            <a:ext cx="5105400"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7" name="Picture Placeholder 2"/>
          <p:cNvSpPr>
            <a:spLocks noGrp="1"/>
          </p:cNvSpPr>
          <p:nvPr>
            <p:ph type="pic" sz="quarter" idx="25"/>
          </p:nvPr>
        </p:nvSpPr>
        <p:spPr>
          <a:xfrm>
            <a:off x="533399" y="1677910"/>
            <a:ext cx="2560320"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1" name="Text Placeholder 11"/>
          <p:cNvSpPr>
            <a:spLocks noGrp="1"/>
          </p:cNvSpPr>
          <p:nvPr>
            <p:ph type="body" sz="quarter" idx="26" hasCustomPrompt="1"/>
          </p:nvPr>
        </p:nvSpPr>
        <p:spPr>
          <a:xfrm>
            <a:off x="3352800" y="1600200"/>
            <a:ext cx="5105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32" name="Text Placeholder 13"/>
          <p:cNvSpPr>
            <a:spLocks noGrp="1"/>
          </p:cNvSpPr>
          <p:nvPr>
            <p:ph type="body" sz="quarter" idx="27" hasCustomPrompt="1"/>
          </p:nvPr>
        </p:nvSpPr>
        <p:spPr>
          <a:xfrm>
            <a:off x="3352800" y="1981200"/>
            <a:ext cx="5105400"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16" name="Footer Placeholder 4"/>
          <p:cNvSpPr>
            <a:spLocks noGrp="1"/>
          </p:cNvSpPr>
          <p:nvPr>
            <p:ph type="ftr" sz="quarter" idx="3"/>
          </p:nvPr>
        </p:nvSpPr>
        <p:spPr>
          <a:xfrm>
            <a:off x="1475656" y="6459379"/>
            <a:ext cx="6144344"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8"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136748078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1_sample project slid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7" name="Picture Placeholder 2"/>
          <p:cNvSpPr>
            <a:spLocks noGrp="1"/>
          </p:cNvSpPr>
          <p:nvPr>
            <p:ph type="pic" sz="quarter" idx="25"/>
          </p:nvPr>
        </p:nvSpPr>
        <p:spPr>
          <a:xfrm>
            <a:off x="533399" y="1677910"/>
            <a:ext cx="2560320" cy="4239443"/>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31" name="Text Placeholder 11"/>
          <p:cNvSpPr>
            <a:spLocks noGrp="1"/>
          </p:cNvSpPr>
          <p:nvPr>
            <p:ph type="body" sz="quarter" idx="26" hasCustomPrompt="1"/>
          </p:nvPr>
        </p:nvSpPr>
        <p:spPr>
          <a:xfrm>
            <a:off x="3352800" y="1600200"/>
            <a:ext cx="5105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32" name="Text Placeholder 13"/>
          <p:cNvSpPr>
            <a:spLocks noGrp="1"/>
          </p:cNvSpPr>
          <p:nvPr>
            <p:ph type="body" sz="quarter" idx="27" hasCustomPrompt="1"/>
          </p:nvPr>
        </p:nvSpPr>
        <p:spPr>
          <a:xfrm>
            <a:off x="3352800" y="1981200"/>
            <a:ext cx="5105400" cy="3825689"/>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19" name="Footer Placeholder 4"/>
          <p:cNvSpPr>
            <a:spLocks noGrp="1"/>
          </p:cNvSpPr>
          <p:nvPr>
            <p:ph type="ftr" sz="quarter" idx="3"/>
          </p:nvPr>
        </p:nvSpPr>
        <p:spPr>
          <a:xfrm>
            <a:off x="1979712" y="6459379"/>
            <a:ext cx="5640288"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2"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17580024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wide image with 2 columns">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7" name="Picture Placeholder 2"/>
          <p:cNvSpPr>
            <a:spLocks noGrp="1"/>
          </p:cNvSpPr>
          <p:nvPr>
            <p:ph type="pic" sz="quarter" idx="25"/>
          </p:nvPr>
        </p:nvSpPr>
        <p:spPr>
          <a:xfrm>
            <a:off x="533398" y="1676400"/>
            <a:ext cx="8153402"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15" name="Text Placeholder 11"/>
          <p:cNvSpPr>
            <a:spLocks noGrp="1"/>
          </p:cNvSpPr>
          <p:nvPr>
            <p:ph type="body" sz="quarter" idx="28" hasCustomPrompt="1"/>
          </p:nvPr>
        </p:nvSpPr>
        <p:spPr>
          <a:xfrm>
            <a:off x="533399" y="3810000"/>
            <a:ext cx="3810001"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16" name="Text Placeholder 13"/>
          <p:cNvSpPr>
            <a:spLocks noGrp="1"/>
          </p:cNvSpPr>
          <p:nvPr>
            <p:ph type="body" sz="quarter" idx="29" hasCustomPrompt="1"/>
          </p:nvPr>
        </p:nvSpPr>
        <p:spPr>
          <a:xfrm>
            <a:off x="533399" y="4191000"/>
            <a:ext cx="3810001" cy="1857748"/>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1" name="Text Placeholder 11"/>
          <p:cNvSpPr>
            <a:spLocks noGrp="1"/>
          </p:cNvSpPr>
          <p:nvPr>
            <p:ph type="body" sz="quarter" idx="31" hasCustomPrompt="1"/>
          </p:nvPr>
        </p:nvSpPr>
        <p:spPr>
          <a:xfrm>
            <a:off x="4800601" y="3810000"/>
            <a:ext cx="3886201"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22" name="Text Placeholder 13"/>
          <p:cNvSpPr>
            <a:spLocks noGrp="1"/>
          </p:cNvSpPr>
          <p:nvPr>
            <p:ph type="body" sz="quarter" idx="32" hasCustomPrompt="1"/>
          </p:nvPr>
        </p:nvSpPr>
        <p:spPr>
          <a:xfrm>
            <a:off x="4800601" y="4191000"/>
            <a:ext cx="3886201" cy="1857748"/>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19" name="Footer Placeholder 4"/>
          <p:cNvSpPr>
            <a:spLocks noGrp="1"/>
          </p:cNvSpPr>
          <p:nvPr>
            <p:ph type="ftr" sz="quarter" idx="3"/>
          </p:nvPr>
        </p:nvSpPr>
        <p:spPr>
          <a:xfrm>
            <a:off x="1619672" y="6459379"/>
            <a:ext cx="6000328"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4"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3637234979"/>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Numbered content slid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9" hasCustomPrompt="1"/>
          </p:nvPr>
        </p:nvSpPr>
        <p:spPr>
          <a:xfrm>
            <a:off x="527123" y="3917735"/>
            <a:ext cx="609600" cy="1143149"/>
          </a:xfrm>
        </p:spPr>
        <p:txBody>
          <a:bodyPr vert="horz" lIns="91440" tIns="0" rIns="91440" bIns="0" rtlCol="0">
            <a:noAutofit/>
          </a:bodyPr>
          <a:lstStyle>
            <a:lvl1pPr marL="0" indent="0">
              <a:lnSpc>
                <a:spcPct val="100000"/>
              </a:lnSpc>
              <a:spcBef>
                <a:spcPts val="0"/>
              </a:spcBef>
              <a:spcAft>
                <a:spcPts val="0"/>
              </a:spcAft>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a:t>3</a:t>
            </a:r>
            <a:endParaRPr lang="en-US" dirty="0"/>
          </a:p>
        </p:txBody>
      </p:sp>
      <p:sp>
        <p:nvSpPr>
          <p:cNvPr id="13" name="Text Placeholder 11"/>
          <p:cNvSpPr>
            <a:spLocks noGrp="1"/>
          </p:cNvSpPr>
          <p:nvPr>
            <p:ph type="body" sz="quarter" idx="13" hasCustomPrompt="1"/>
          </p:nvPr>
        </p:nvSpPr>
        <p:spPr>
          <a:xfrm>
            <a:off x="1153758" y="4114371"/>
            <a:ext cx="3249893" cy="365760"/>
          </a:xfrm>
        </p:spPr>
        <p:txBody>
          <a:bodyPr vert="horz" lIns="91440" tIns="45720" rIns="91440" bIns="45720" rtlCol="0">
            <a:noAutofit/>
          </a:bodyPr>
          <a:lstStyle>
            <a:lvl1pPr>
              <a:buFontTx/>
              <a:buNone/>
              <a:defRPr lang="en-US" sz="2000" dirty="0">
                <a:solidFill>
                  <a:schemeClr val="accent1"/>
                </a:solidFill>
                <a:latin typeface="Bebas Neue Bold" panose="020B0606020202050201" pitchFamily="34" charset="0"/>
              </a:defRPr>
            </a:lvl1pPr>
          </a:lstStyle>
          <a:p>
            <a:pPr marL="0" lvl="0" indent="0">
              <a:spcBef>
                <a:spcPts val="0"/>
              </a:spcBef>
              <a:buFontTx/>
              <a:buNone/>
            </a:pPr>
            <a:r>
              <a:rPr lang="en-US"/>
              <a:t>Title </a:t>
            </a:r>
            <a:r>
              <a:rPr lang="en-US" dirty="0"/>
              <a:t>Here</a:t>
            </a:r>
          </a:p>
        </p:txBody>
      </p:sp>
      <p:sp>
        <p:nvSpPr>
          <p:cNvPr id="14" name="Text Placeholder 13"/>
          <p:cNvSpPr>
            <a:spLocks noGrp="1"/>
          </p:cNvSpPr>
          <p:nvPr>
            <p:ph type="body" sz="quarter" idx="14" hasCustomPrompt="1"/>
          </p:nvPr>
        </p:nvSpPr>
        <p:spPr>
          <a:xfrm>
            <a:off x="1153758" y="4476535"/>
            <a:ext cx="3249893" cy="1695665"/>
          </a:xfrm>
        </p:spPr>
        <p:txBody>
          <a:bodyPr vert="horz" lIns="91440" tIns="45720" rIns="91440" bIns="45720" rtlCol="0">
            <a:normAutofit/>
          </a:bodyPr>
          <a:lstStyle>
            <a:lvl1pPr marL="0" indent="0">
              <a:buFontTx/>
              <a:buNone/>
              <a:defRPr lang="en-US" sz="1200" dirty="0" smtClean="0"/>
            </a:lvl1pPr>
          </a:lstStyle>
          <a:p>
            <a:pPr marL="0" lvl="0" indent="0">
              <a:spcBef>
                <a:spcPts val="0"/>
              </a:spcBef>
              <a:buFontTx/>
              <a:buNone/>
            </a:pPr>
            <a:r>
              <a:rPr lang="en-US" dirty="0"/>
              <a:t>Description</a:t>
            </a:r>
          </a:p>
        </p:txBody>
      </p:sp>
      <p:sp>
        <p:nvSpPr>
          <p:cNvPr id="15" name="Text Placeholder 11"/>
          <p:cNvSpPr>
            <a:spLocks noGrp="1"/>
          </p:cNvSpPr>
          <p:nvPr>
            <p:ph type="body" sz="quarter" idx="20" hasCustomPrompt="1"/>
          </p:nvPr>
        </p:nvSpPr>
        <p:spPr>
          <a:xfrm>
            <a:off x="4799329" y="3921918"/>
            <a:ext cx="609600" cy="1143149"/>
          </a:xfrm>
        </p:spPr>
        <p:txBody>
          <a:bodyPr vert="horz" lIns="91440" tIns="0" rIns="91440" bIns="0" rtlCol="0">
            <a:noAutofit/>
          </a:bodyPr>
          <a:lstStyle>
            <a:lvl1pPr marL="0" indent="0">
              <a:lnSpc>
                <a:spcPct val="100000"/>
              </a:lnSpc>
              <a:spcBef>
                <a:spcPts val="0"/>
              </a:spcBef>
              <a:spcAft>
                <a:spcPts val="0"/>
              </a:spcAft>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a:t>4</a:t>
            </a:r>
            <a:endParaRPr lang="en-US" dirty="0"/>
          </a:p>
        </p:txBody>
      </p:sp>
      <p:sp>
        <p:nvSpPr>
          <p:cNvPr id="16" name="Text Placeholder 11"/>
          <p:cNvSpPr>
            <a:spLocks noGrp="1"/>
          </p:cNvSpPr>
          <p:nvPr>
            <p:ph type="body" sz="quarter" idx="21" hasCustomPrompt="1"/>
          </p:nvPr>
        </p:nvSpPr>
        <p:spPr>
          <a:xfrm>
            <a:off x="5436908" y="4118553"/>
            <a:ext cx="3249893" cy="365760"/>
          </a:xfrm>
        </p:spPr>
        <p:txBody>
          <a:bodyPr vert="horz" lIns="91440" tIns="45720" rIns="91440" bIns="45720" rtlCol="0">
            <a:noAutofit/>
          </a:bodyPr>
          <a:lstStyle>
            <a:lvl1pPr marL="342900" indent="-342900">
              <a:buFontTx/>
              <a:buNone/>
              <a:defRPr lang="en-US" sz="2000" dirty="0">
                <a:solidFill>
                  <a:schemeClr val="accent1"/>
                </a:solidFill>
                <a:latin typeface="Bebas Neue Bold" panose="020B0606020202050201" pitchFamily="34" charset="0"/>
              </a:defRPr>
            </a:lvl1pPr>
          </a:lstStyle>
          <a:p>
            <a:pPr marL="0" lvl="0" indent="0">
              <a:spcBef>
                <a:spcPts val="0"/>
              </a:spcBef>
            </a:pPr>
            <a:r>
              <a:rPr lang="en-US"/>
              <a:t>Title </a:t>
            </a:r>
            <a:r>
              <a:rPr lang="en-US" dirty="0"/>
              <a:t>Here</a:t>
            </a:r>
          </a:p>
        </p:txBody>
      </p:sp>
      <p:sp>
        <p:nvSpPr>
          <p:cNvPr id="17" name="Text Placeholder 13"/>
          <p:cNvSpPr>
            <a:spLocks noGrp="1"/>
          </p:cNvSpPr>
          <p:nvPr>
            <p:ph type="body" sz="quarter" idx="22" hasCustomPrompt="1"/>
          </p:nvPr>
        </p:nvSpPr>
        <p:spPr>
          <a:xfrm>
            <a:off x="5436908" y="4476535"/>
            <a:ext cx="3249893" cy="1691483"/>
          </a:xfrm>
        </p:spPr>
        <p:txBody>
          <a:bodyPr vert="horz" lIns="91440" tIns="45720" rIns="91440" bIns="45720" rtlCol="0">
            <a:normAutofit/>
          </a:bodyPr>
          <a:lstStyle>
            <a:lvl1pPr marL="0" indent="0">
              <a:buFontTx/>
              <a:buNone/>
              <a:defRPr lang="en-US" sz="1200" dirty="0" smtClean="0"/>
            </a:lvl1pPr>
          </a:lstStyle>
          <a:p>
            <a:pPr marL="0" lvl="0" indent="0">
              <a:spcBef>
                <a:spcPts val="0"/>
              </a:spcBef>
              <a:buFontTx/>
              <a:buNone/>
            </a:pPr>
            <a:r>
              <a:rPr lang="en-US" dirty="0"/>
              <a:t>Description</a:t>
            </a:r>
          </a:p>
        </p:txBody>
      </p:sp>
      <p:sp>
        <p:nvSpPr>
          <p:cNvPr id="21" name="Text Placeholder 11"/>
          <p:cNvSpPr>
            <a:spLocks noGrp="1"/>
          </p:cNvSpPr>
          <p:nvPr>
            <p:ph type="body" sz="quarter" idx="23" hasCustomPrompt="1"/>
          </p:nvPr>
        </p:nvSpPr>
        <p:spPr>
          <a:xfrm>
            <a:off x="510088" y="1695236"/>
            <a:ext cx="609600" cy="1143149"/>
          </a:xfrm>
        </p:spPr>
        <p:txBody>
          <a:bodyPr vert="horz" lIns="91440" tIns="0" rIns="91440" bIns="0" rtlCol="0">
            <a:noAutofit/>
          </a:bodyPr>
          <a:lstStyle>
            <a:lvl1pPr marL="0" indent="0">
              <a:lnSpc>
                <a:spcPct val="100000"/>
              </a:lnSpc>
              <a:spcBef>
                <a:spcPts val="0"/>
              </a:spcBef>
              <a:spcAft>
                <a:spcPts val="0"/>
              </a:spcAft>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dirty="0"/>
              <a:t>1</a:t>
            </a:r>
          </a:p>
        </p:txBody>
      </p:sp>
      <p:sp>
        <p:nvSpPr>
          <p:cNvPr id="22" name="Text Placeholder 11"/>
          <p:cNvSpPr>
            <a:spLocks noGrp="1"/>
          </p:cNvSpPr>
          <p:nvPr>
            <p:ph type="body" sz="quarter" idx="24" hasCustomPrompt="1"/>
          </p:nvPr>
        </p:nvSpPr>
        <p:spPr>
          <a:xfrm>
            <a:off x="1136723" y="1891872"/>
            <a:ext cx="3249893" cy="365760"/>
          </a:xfrm>
        </p:spPr>
        <p:txBody>
          <a:bodyPr vert="horz" lIns="91440" tIns="45720" rIns="91440" bIns="45720" rtlCol="0">
            <a:noAutofit/>
          </a:bodyPr>
          <a:lstStyle>
            <a:lvl1pPr marL="457200" indent="-457200">
              <a:buFontTx/>
              <a:buNone/>
              <a:defRPr lang="en-US" sz="2000" dirty="0">
                <a:solidFill>
                  <a:schemeClr val="accent1"/>
                </a:solidFill>
                <a:latin typeface="Bebas Neue Bold" panose="020B0606020202050201" pitchFamily="34" charset="0"/>
              </a:defRPr>
            </a:lvl1pPr>
          </a:lstStyle>
          <a:p>
            <a:pPr marL="0" lvl="0" indent="0">
              <a:spcBef>
                <a:spcPts val="0"/>
              </a:spcBef>
              <a:buFontTx/>
              <a:buNone/>
            </a:pPr>
            <a:r>
              <a:rPr lang="en-US"/>
              <a:t>Title </a:t>
            </a:r>
            <a:r>
              <a:rPr lang="en-US" dirty="0"/>
              <a:t>Here</a:t>
            </a:r>
          </a:p>
        </p:txBody>
      </p:sp>
      <p:sp>
        <p:nvSpPr>
          <p:cNvPr id="26" name="Text Placeholder 13"/>
          <p:cNvSpPr>
            <a:spLocks noGrp="1"/>
          </p:cNvSpPr>
          <p:nvPr>
            <p:ph type="body" sz="quarter" idx="25" hasCustomPrompt="1"/>
          </p:nvPr>
        </p:nvSpPr>
        <p:spPr>
          <a:xfrm>
            <a:off x="1136723" y="2280021"/>
            <a:ext cx="3249893" cy="1661300"/>
          </a:xfrm>
        </p:spPr>
        <p:txBody>
          <a:bodyPr vert="horz" lIns="91440" tIns="45720" rIns="91440" bIns="45720" rtlCol="0">
            <a:normAutofit/>
          </a:bodyPr>
          <a:lstStyle>
            <a:lvl1pPr marL="0" indent="0">
              <a:buFontTx/>
              <a:buNone/>
              <a:defRPr lang="en-US" sz="1200" dirty="0" smtClean="0"/>
            </a:lvl1pPr>
          </a:lstStyle>
          <a:p>
            <a:pPr marL="0" lvl="0" indent="0">
              <a:spcBef>
                <a:spcPts val="0"/>
              </a:spcBef>
              <a:buFontTx/>
              <a:buNone/>
            </a:pPr>
            <a:r>
              <a:rPr lang="en-US" dirty="0"/>
              <a:t>Description</a:t>
            </a:r>
          </a:p>
        </p:txBody>
      </p:sp>
      <p:sp>
        <p:nvSpPr>
          <p:cNvPr id="28" name="Text Placeholder 11"/>
          <p:cNvSpPr>
            <a:spLocks noGrp="1"/>
          </p:cNvSpPr>
          <p:nvPr>
            <p:ph type="body" sz="quarter" idx="28" hasCustomPrompt="1"/>
          </p:nvPr>
        </p:nvSpPr>
        <p:spPr>
          <a:xfrm>
            <a:off x="4782294" y="1699419"/>
            <a:ext cx="609600" cy="1143149"/>
          </a:xfrm>
        </p:spPr>
        <p:txBody>
          <a:bodyPr vert="horz" lIns="91440" tIns="0" rIns="91440" bIns="0" rtlCol="0">
            <a:noAutofit/>
          </a:bodyPr>
          <a:lstStyle>
            <a:lvl1pPr marL="0" indent="0">
              <a:lnSpc>
                <a:spcPct val="100000"/>
              </a:lnSpc>
              <a:spcBef>
                <a:spcPts val="0"/>
              </a:spcBef>
              <a:spcAft>
                <a:spcPts val="0"/>
              </a:spcAft>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a:t>2</a:t>
            </a:r>
            <a:endParaRPr lang="en-US" dirty="0"/>
          </a:p>
        </p:txBody>
      </p:sp>
      <p:sp>
        <p:nvSpPr>
          <p:cNvPr id="29" name="Text Placeholder 11"/>
          <p:cNvSpPr>
            <a:spLocks noGrp="1"/>
          </p:cNvSpPr>
          <p:nvPr>
            <p:ph type="body" sz="quarter" idx="29" hasCustomPrompt="1"/>
          </p:nvPr>
        </p:nvSpPr>
        <p:spPr>
          <a:xfrm>
            <a:off x="5419873" y="1896055"/>
            <a:ext cx="3249893" cy="365760"/>
          </a:xfrm>
        </p:spPr>
        <p:txBody>
          <a:bodyPr vert="horz" lIns="91440" tIns="45720" rIns="91440" bIns="45720" rtlCol="0">
            <a:noAutofit/>
          </a:bodyPr>
          <a:lstStyle>
            <a:lvl1pPr>
              <a:buFontTx/>
              <a:buNone/>
              <a:defRPr lang="en-US" sz="2000" dirty="0">
                <a:solidFill>
                  <a:schemeClr val="accent1"/>
                </a:solidFill>
                <a:latin typeface="Bebas Neue Bold" panose="020B0606020202050201" pitchFamily="34" charset="0"/>
              </a:defRPr>
            </a:lvl1pPr>
          </a:lstStyle>
          <a:p>
            <a:pPr marL="0" lvl="0" indent="0">
              <a:spcBef>
                <a:spcPts val="0"/>
              </a:spcBef>
              <a:buFontTx/>
              <a:buNone/>
            </a:pPr>
            <a:r>
              <a:rPr lang="en-US"/>
              <a:t>Title </a:t>
            </a:r>
            <a:r>
              <a:rPr lang="en-US" dirty="0"/>
              <a:t>Here</a:t>
            </a:r>
          </a:p>
        </p:txBody>
      </p:sp>
      <p:sp>
        <p:nvSpPr>
          <p:cNvPr id="30" name="Text Placeholder 13"/>
          <p:cNvSpPr>
            <a:spLocks noGrp="1"/>
          </p:cNvSpPr>
          <p:nvPr>
            <p:ph type="body" sz="quarter" idx="30" hasCustomPrompt="1"/>
          </p:nvPr>
        </p:nvSpPr>
        <p:spPr>
          <a:xfrm>
            <a:off x="5419873" y="2280021"/>
            <a:ext cx="3249893" cy="1657117"/>
          </a:xfrm>
        </p:spPr>
        <p:txBody>
          <a:bodyPr vert="horz" lIns="91440" tIns="45720" rIns="91440" bIns="45720" rtlCol="0">
            <a:normAutofit/>
          </a:bodyPr>
          <a:lstStyle>
            <a:lvl1pPr marL="0" indent="0">
              <a:buFontTx/>
              <a:buNone/>
              <a:defRPr lang="en-US" sz="1200" dirty="0" smtClean="0"/>
            </a:lvl1pPr>
          </a:lstStyle>
          <a:p>
            <a:pPr marL="0" lvl="0" indent="0">
              <a:spcBef>
                <a:spcPts val="0"/>
              </a:spcBef>
              <a:buFontTx/>
              <a:buNone/>
            </a:pPr>
            <a:r>
              <a:rPr lang="en-US" dirty="0"/>
              <a:t>Description</a:t>
            </a:r>
          </a:p>
        </p:txBody>
      </p:sp>
      <p:sp>
        <p:nvSpPr>
          <p:cNvPr id="19" name="Footer Placeholder 4"/>
          <p:cNvSpPr>
            <a:spLocks noGrp="1"/>
          </p:cNvSpPr>
          <p:nvPr>
            <p:ph type="ftr" sz="quarter" idx="3"/>
          </p:nvPr>
        </p:nvSpPr>
        <p:spPr>
          <a:xfrm>
            <a:off x="1619672" y="6459379"/>
            <a:ext cx="6000328"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31"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601185809"/>
      </p:ext>
    </p:extLst>
  </p:cSld>
  <p:clrMapOvr>
    <a:masterClrMapping/>
  </p:clrMapOvr>
  <p:extLst>
    <p:ext uri="{DCECCB84-F9BA-43D5-87BE-67443E8EF086}">
      <p15:sldGuideLst xmlns:p15="http://schemas.microsoft.com/office/powerpoint/2012/main">
        <p15:guide id="1" orient="horz" pos="1620">
          <p15:clr>
            <a:srgbClr val="FBAE40"/>
          </p15:clr>
        </p15:guide>
        <p15:guide id="2" pos="395">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Presentation Contents ">
    <p:spTree>
      <p:nvGrpSpPr>
        <p:cNvPr id="1" name=""/>
        <p:cNvGrpSpPr/>
        <p:nvPr/>
      </p:nvGrpSpPr>
      <p:grpSpPr>
        <a:xfrm>
          <a:off x="0" y="0"/>
          <a:ext cx="0" cy="0"/>
          <a:chOff x="0" y="0"/>
          <a:chExt cx="0" cy="0"/>
        </a:xfrm>
      </p:grpSpPr>
      <p:sp>
        <p:nvSpPr>
          <p:cNvPr id="22" name="Rounded Rectangle 21"/>
          <p:cNvSpPr/>
          <p:nvPr userDrawn="1"/>
        </p:nvSpPr>
        <p:spPr>
          <a:xfrm>
            <a:off x="591847" y="4855148"/>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7" name="Oval 46"/>
          <p:cNvSpPr>
            <a:spLocks/>
          </p:cNvSpPr>
          <p:nvPr userDrawn="1"/>
        </p:nvSpPr>
        <p:spPr>
          <a:xfrm>
            <a:off x="737389"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37" name="Rounded Rectangle 36"/>
          <p:cNvSpPr/>
          <p:nvPr userDrawn="1"/>
        </p:nvSpPr>
        <p:spPr>
          <a:xfrm>
            <a:off x="4915546" y="4855148"/>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8" name="Oval 37"/>
          <p:cNvSpPr>
            <a:spLocks/>
          </p:cNvSpPr>
          <p:nvPr userDrawn="1"/>
        </p:nvSpPr>
        <p:spPr>
          <a:xfrm>
            <a:off x="5061088" y="5007548"/>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35" name="Rounded Rectangle 34"/>
          <p:cNvSpPr/>
          <p:nvPr userDrawn="1"/>
        </p:nvSpPr>
        <p:spPr>
          <a:xfrm>
            <a:off x="4915546" y="3327400"/>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6" name="Oval 35"/>
          <p:cNvSpPr>
            <a:spLocks/>
          </p:cNvSpPr>
          <p:nvPr userDrawn="1"/>
        </p:nvSpPr>
        <p:spPr>
          <a:xfrm>
            <a:off x="5061088"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32" name="Rounded Rectangle 31"/>
          <p:cNvSpPr/>
          <p:nvPr userDrawn="1"/>
        </p:nvSpPr>
        <p:spPr>
          <a:xfrm>
            <a:off x="4921724" y="1794256"/>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Rounded Rectangle 17"/>
          <p:cNvSpPr/>
          <p:nvPr userDrawn="1"/>
        </p:nvSpPr>
        <p:spPr>
          <a:xfrm>
            <a:off x="598025" y="1794256"/>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Oval 18"/>
          <p:cNvSpPr>
            <a:spLocks/>
          </p:cNvSpPr>
          <p:nvPr userDrawn="1"/>
        </p:nvSpPr>
        <p:spPr>
          <a:xfrm>
            <a:off x="743567"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20" name="Rounded Rectangle 19"/>
          <p:cNvSpPr/>
          <p:nvPr userDrawn="1"/>
        </p:nvSpPr>
        <p:spPr>
          <a:xfrm>
            <a:off x="591847" y="3327400"/>
            <a:ext cx="3632709" cy="923544"/>
          </a:xfrm>
          <a:prstGeom prst="roundRect">
            <a:avLst>
              <a:gd name="adj" fmla="val 50000"/>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Oval 20"/>
          <p:cNvSpPr>
            <a:spLocks/>
          </p:cNvSpPr>
          <p:nvPr userDrawn="1"/>
        </p:nvSpPr>
        <p:spPr>
          <a:xfrm>
            <a:off x="737389" y="3479800"/>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12" name="Text Placeholder 11"/>
          <p:cNvSpPr>
            <a:spLocks noGrp="1"/>
          </p:cNvSpPr>
          <p:nvPr>
            <p:ph type="body" sz="quarter" idx="13"/>
          </p:nvPr>
        </p:nvSpPr>
        <p:spPr>
          <a:xfrm>
            <a:off x="1371600" y="2039906"/>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16" name="Text Placeholder 11"/>
          <p:cNvSpPr>
            <a:spLocks noGrp="1"/>
          </p:cNvSpPr>
          <p:nvPr>
            <p:ph type="body" sz="quarter" idx="14"/>
          </p:nvPr>
        </p:nvSpPr>
        <p:spPr>
          <a:xfrm>
            <a:off x="1371600" y="3574339"/>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17" name="Text Placeholder 11"/>
          <p:cNvSpPr>
            <a:spLocks noGrp="1"/>
          </p:cNvSpPr>
          <p:nvPr>
            <p:ph type="body" sz="quarter" idx="15"/>
          </p:nvPr>
        </p:nvSpPr>
        <p:spPr>
          <a:xfrm>
            <a:off x="1371600" y="5102087"/>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29" name="Text Placeholder 11"/>
          <p:cNvSpPr>
            <a:spLocks noGrp="1"/>
          </p:cNvSpPr>
          <p:nvPr>
            <p:ph type="body" sz="quarter" idx="16"/>
          </p:nvPr>
        </p:nvSpPr>
        <p:spPr>
          <a:xfrm>
            <a:off x="5715000" y="2039906"/>
            <a:ext cx="2971800" cy="558800"/>
          </a:xfrm>
        </p:spPr>
        <p:txBody>
          <a:bodyPr>
            <a:noAutofit/>
          </a:bodyPr>
          <a:lstStyle>
            <a:lvl1pPr marL="0" indent="0" algn="l" defTabSz="914400" rtl="0" eaLnBrk="1" latinLnBrk="0" hangingPunct="1">
              <a:spcBef>
                <a:spcPct val="20000"/>
              </a:spcBef>
              <a:buFontTx/>
              <a:buNone/>
              <a:defRPr lang="en-US" sz="2400" kern="1200" dirty="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0" name="Text Placeholder 11"/>
          <p:cNvSpPr>
            <a:spLocks noGrp="1"/>
          </p:cNvSpPr>
          <p:nvPr>
            <p:ph type="body" sz="quarter" idx="17"/>
          </p:nvPr>
        </p:nvSpPr>
        <p:spPr>
          <a:xfrm>
            <a:off x="5715000" y="3574339"/>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1" name="Text Placeholder 11"/>
          <p:cNvSpPr>
            <a:spLocks noGrp="1"/>
          </p:cNvSpPr>
          <p:nvPr>
            <p:ph type="body" sz="quarter" idx="18"/>
          </p:nvPr>
        </p:nvSpPr>
        <p:spPr>
          <a:xfrm>
            <a:off x="5715000" y="5102087"/>
            <a:ext cx="2971800" cy="558800"/>
          </a:xfrm>
        </p:spPr>
        <p:txBody>
          <a:bodyPr vert="horz" lIns="91440" tIns="45720" rIns="91440" bIns="45720" rtlCol="0">
            <a:noAutofit/>
          </a:bodyPr>
          <a:lstStyle>
            <a:lvl1pPr>
              <a:buFontTx/>
              <a:buNone/>
              <a:defRPr lang="en-US" sz="2400" dirty="0">
                <a:solidFill>
                  <a:schemeClr val="bg1"/>
                </a:solidFill>
                <a:latin typeface="Bebas Neue Bold" panose="020B0606020202050201" pitchFamily="34" charset="0"/>
              </a:defRPr>
            </a:lvl1pPr>
          </a:lstStyle>
          <a:p>
            <a:pPr marL="0" lvl="0" indent="0">
              <a:buNone/>
            </a:pPr>
            <a:r>
              <a:rPr lang="de-DE"/>
              <a:t>Mastertextformat bearbeiten</a:t>
            </a:r>
          </a:p>
        </p:txBody>
      </p:sp>
      <p:sp>
        <p:nvSpPr>
          <p:cNvPr id="39" name="Oval 38"/>
          <p:cNvSpPr>
            <a:spLocks/>
          </p:cNvSpPr>
          <p:nvPr userDrawn="1"/>
        </p:nvSpPr>
        <p:spPr>
          <a:xfrm>
            <a:off x="5061088" y="1946656"/>
            <a:ext cx="621792" cy="618744"/>
          </a:xfrm>
          <a:prstGeom prst="ellipse">
            <a:avLst/>
          </a:prstGeom>
          <a:solidFill>
            <a:schemeClr val="accent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27" name="Content Placeholder 2"/>
          <p:cNvSpPr>
            <a:spLocks noGrp="1"/>
          </p:cNvSpPr>
          <p:nvPr>
            <p:ph sz="quarter" idx="19" hasCustomPrompt="1"/>
          </p:nvPr>
        </p:nvSpPr>
        <p:spPr>
          <a:xfrm>
            <a:off x="885811"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1</a:t>
            </a:r>
          </a:p>
        </p:txBody>
      </p:sp>
      <p:sp>
        <p:nvSpPr>
          <p:cNvPr id="40" name="Content Placeholder 2"/>
          <p:cNvSpPr>
            <a:spLocks noGrp="1"/>
          </p:cNvSpPr>
          <p:nvPr>
            <p:ph sz="quarter" idx="20" hasCustomPrompt="1"/>
          </p:nvPr>
        </p:nvSpPr>
        <p:spPr>
          <a:xfrm>
            <a:off x="879633"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2</a:t>
            </a:r>
          </a:p>
        </p:txBody>
      </p:sp>
      <p:sp>
        <p:nvSpPr>
          <p:cNvPr id="41" name="Content Placeholder 2"/>
          <p:cNvSpPr>
            <a:spLocks noGrp="1"/>
          </p:cNvSpPr>
          <p:nvPr>
            <p:ph sz="quarter" idx="21" hasCustomPrompt="1"/>
          </p:nvPr>
        </p:nvSpPr>
        <p:spPr>
          <a:xfrm>
            <a:off x="885019" y="514636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3</a:t>
            </a:r>
          </a:p>
        </p:txBody>
      </p:sp>
      <p:sp>
        <p:nvSpPr>
          <p:cNvPr id="44" name="Content Placeholder 2"/>
          <p:cNvSpPr>
            <a:spLocks noGrp="1"/>
          </p:cNvSpPr>
          <p:nvPr>
            <p:ph sz="quarter" idx="22" hasCustomPrompt="1"/>
          </p:nvPr>
        </p:nvSpPr>
        <p:spPr>
          <a:xfrm>
            <a:off x="5203332" y="2088396"/>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4</a:t>
            </a:r>
          </a:p>
        </p:txBody>
      </p:sp>
      <p:sp>
        <p:nvSpPr>
          <p:cNvPr id="45" name="Content Placeholder 2"/>
          <p:cNvSpPr>
            <a:spLocks noGrp="1"/>
          </p:cNvSpPr>
          <p:nvPr>
            <p:ph sz="quarter" idx="23" hasCustomPrompt="1"/>
          </p:nvPr>
        </p:nvSpPr>
        <p:spPr>
          <a:xfrm>
            <a:off x="5203332" y="3611372"/>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5</a:t>
            </a:r>
          </a:p>
        </p:txBody>
      </p:sp>
      <p:sp>
        <p:nvSpPr>
          <p:cNvPr id="46" name="Content Placeholder 2"/>
          <p:cNvSpPr>
            <a:spLocks noGrp="1"/>
          </p:cNvSpPr>
          <p:nvPr>
            <p:ph sz="quarter" idx="24" hasCustomPrompt="1"/>
          </p:nvPr>
        </p:nvSpPr>
        <p:spPr>
          <a:xfrm>
            <a:off x="5203332" y="5130868"/>
            <a:ext cx="337305" cy="355600"/>
          </a:xfrm>
        </p:spPr>
        <p:txBody>
          <a:bodyPr vert="horz" lIns="91440" tIns="45720" rIns="91440" bIns="45720" rtlCol="0" anchor="ctr" anchorCtr="0">
            <a:noAutofit/>
          </a:bodyPr>
          <a:lstStyle>
            <a:lvl1pPr algn="ctr">
              <a:buFontTx/>
              <a:buNone/>
              <a:defRPr lang="en-US" sz="2000" smtClean="0">
                <a:solidFill>
                  <a:schemeClr val="bg1"/>
                </a:solidFill>
                <a:latin typeface="Bebas Neue Bold" panose="020B0606020202050201" pitchFamily="34"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a:buFontTx/>
              <a:buNone/>
            </a:pPr>
            <a:r>
              <a:rPr lang="en-US" dirty="0"/>
              <a:t>6</a:t>
            </a:r>
          </a:p>
        </p:txBody>
      </p:sp>
      <p:grpSp>
        <p:nvGrpSpPr>
          <p:cNvPr id="34" name="Group 33"/>
          <p:cNvGrpSpPr/>
          <p:nvPr userDrawn="1"/>
        </p:nvGrpSpPr>
        <p:grpSpPr>
          <a:xfrm>
            <a:off x="228600" y="533400"/>
            <a:ext cx="152400" cy="533400"/>
            <a:chOff x="228600" y="533400"/>
            <a:chExt cx="152400" cy="533400"/>
          </a:xfrm>
        </p:grpSpPr>
        <p:cxnSp>
          <p:nvCxnSpPr>
            <p:cNvPr id="49" name="Straight Connector 48"/>
            <p:cNvCxnSpPr/>
            <p:nvPr/>
          </p:nvCxnSpPr>
          <p:spPr>
            <a:xfrm>
              <a:off x="304800" y="533400"/>
              <a:ext cx="0" cy="533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0" name="Oval 49"/>
            <p:cNvSpPr/>
            <p:nvPr/>
          </p:nvSpPr>
          <p:spPr>
            <a:xfrm>
              <a:off x="228600" y="723900"/>
              <a:ext cx="152400" cy="152400"/>
            </a:xfrm>
            <a:prstGeom prst="ellipse">
              <a:avLst/>
            </a:prstGeom>
            <a:solidFill>
              <a:schemeClr val="accent1"/>
            </a:solid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grpSp>
    </p:spTree>
    <p:extLst>
      <p:ext uri="{BB962C8B-B14F-4D97-AF65-F5344CB8AC3E}">
        <p14:creationId xmlns:p14="http://schemas.microsoft.com/office/powerpoint/2010/main" val="3165436055"/>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1_Numbered content slide with image">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7" name="Picture Placeholder 2"/>
          <p:cNvSpPr>
            <a:spLocks noGrp="1"/>
          </p:cNvSpPr>
          <p:nvPr>
            <p:ph type="pic" sz="quarter" idx="25"/>
          </p:nvPr>
        </p:nvSpPr>
        <p:spPr>
          <a:xfrm>
            <a:off x="533398" y="1676400"/>
            <a:ext cx="8153402" cy="1923576"/>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a:solidFill>
                  <a:schemeClr val="lt1"/>
                </a:solidFill>
              </a:defRPr>
            </a:lvl1pPr>
          </a:lstStyle>
          <a:p>
            <a:pPr marL="0" lvl="0" algn="ctr"/>
            <a:r>
              <a:rPr lang="de-DE" dirty="0"/>
              <a:t>Bild durch Klicken auf Symbol hinzufügen</a:t>
            </a:r>
            <a:endParaRPr lang="en-US" dirty="0"/>
          </a:p>
        </p:txBody>
      </p:sp>
      <p:sp>
        <p:nvSpPr>
          <p:cNvPr id="15" name="Text Placeholder 11"/>
          <p:cNvSpPr>
            <a:spLocks noGrp="1"/>
          </p:cNvSpPr>
          <p:nvPr>
            <p:ph type="body" sz="quarter" idx="28" hasCustomPrompt="1"/>
          </p:nvPr>
        </p:nvSpPr>
        <p:spPr>
          <a:xfrm>
            <a:off x="1066801" y="4022912"/>
            <a:ext cx="3209365"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16" name="Text Placeholder 13"/>
          <p:cNvSpPr>
            <a:spLocks noGrp="1"/>
          </p:cNvSpPr>
          <p:nvPr>
            <p:ph type="body" sz="quarter" idx="29" hasCustomPrompt="1"/>
          </p:nvPr>
        </p:nvSpPr>
        <p:spPr>
          <a:xfrm>
            <a:off x="1066801" y="4406537"/>
            <a:ext cx="3209365"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21" name="Text Placeholder 11"/>
          <p:cNvSpPr>
            <a:spLocks noGrp="1"/>
          </p:cNvSpPr>
          <p:nvPr>
            <p:ph type="body" sz="quarter" idx="31" hasCustomPrompt="1"/>
          </p:nvPr>
        </p:nvSpPr>
        <p:spPr>
          <a:xfrm>
            <a:off x="5334000" y="4022912"/>
            <a:ext cx="3200400" cy="365760"/>
          </a:xfrm>
        </p:spPr>
        <p:txBody>
          <a:bodyPr>
            <a:noAutofit/>
          </a:bodyPr>
          <a:lstStyle>
            <a:lvl1pPr marL="0" indent="0">
              <a:spcBef>
                <a:spcPts val="0"/>
              </a:spcBef>
              <a:buFontTx/>
              <a:buNone/>
              <a:defRPr lang="en-US" sz="20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22" name="Text Placeholder 13"/>
          <p:cNvSpPr>
            <a:spLocks noGrp="1"/>
          </p:cNvSpPr>
          <p:nvPr>
            <p:ph type="body" sz="quarter" idx="32" hasCustomPrompt="1"/>
          </p:nvPr>
        </p:nvSpPr>
        <p:spPr>
          <a:xfrm>
            <a:off x="5334000" y="4406537"/>
            <a:ext cx="3200400" cy="1625600"/>
          </a:xfrm>
        </p:spPr>
        <p:txBody>
          <a:bodyPr vert="horz" lIns="91440" tIns="45720" rIns="91440" bIns="45720" rtlCol="0">
            <a:normAutofit/>
          </a:bodyPr>
          <a:lstStyle>
            <a:lvl1pPr marL="0" indent="0">
              <a:spcBef>
                <a:spcPts val="0"/>
              </a:spcBef>
              <a:buFontTx/>
              <a:buNone/>
              <a:defRPr lang="en-US" sz="1200" dirty="0" smtClean="0"/>
            </a:lvl1pPr>
          </a:lstStyle>
          <a:p>
            <a:pPr marL="0" lvl="0" indent="0">
              <a:buFontTx/>
              <a:buNone/>
            </a:pPr>
            <a:r>
              <a:rPr lang="en-US" dirty="0"/>
              <a:t>Description</a:t>
            </a:r>
          </a:p>
        </p:txBody>
      </p:sp>
      <p:sp>
        <p:nvSpPr>
          <p:cNvPr id="14" name="Text Placeholder 11"/>
          <p:cNvSpPr>
            <a:spLocks noGrp="1"/>
          </p:cNvSpPr>
          <p:nvPr>
            <p:ph type="body" sz="quarter" idx="19" hasCustomPrompt="1"/>
          </p:nvPr>
        </p:nvSpPr>
        <p:spPr>
          <a:xfrm>
            <a:off x="457200" y="3886051"/>
            <a:ext cx="609600" cy="1143149"/>
          </a:xfrm>
        </p:spPr>
        <p:txBody>
          <a:bodyPr vert="horz" lIns="91440" tIns="0" rIns="91440" bIns="0" rtlCol="0">
            <a:noAutofit/>
          </a:bodyPr>
          <a:lstStyle>
            <a:lvl1pPr marL="0" indent="0">
              <a:lnSpc>
                <a:spcPct val="100000"/>
              </a:lnSpc>
              <a:spcBef>
                <a:spcPts val="0"/>
              </a:spcBef>
              <a:spcAft>
                <a:spcPts val="0"/>
              </a:spcAft>
              <a:buFontTx/>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dirty="0"/>
              <a:t>1</a:t>
            </a:r>
          </a:p>
        </p:txBody>
      </p:sp>
      <p:sp>
        <p:nvSpPr>
          <p:cNvPr id="17" name="Text Placeholder 11"/>
          <p:cNvSpPr>
            <a:spLocks noGrp="1"/>
          </p:cNvSpPr>
          <p:nvPr>
            <p:ph type="body" sz="quarter" idx="33" hasCustomPrompt="1"/>
          </p:nvPr>
        </p:nvSpPr>
        <p:spPr>
          <a:xfrm>
            <a:off x="4724400" y="3886051"/>
            <a:ext cx="609600" cy="1143149"/>
          </a:xfrm>
        </p:spPr>
        <p:txBody>
          <a:bodyPr vert="horz" lIns="91440" tIns="0" rIns="91440" bIns="0" rtlCol="0">
            <a:noAutofit/>
          </a:bodyPr>
          <a:lstStyle>
            <a:lvl1pPr marL="0" indent="0">
              <a:lnSpc>
                <a:spcPct val="100000"/>
              </a:lnSpc>
              <a:spcBef>
                <a:spcPts val="0"/>
              </a:spcBef>
              <a:spcAft>
                <a:spcPts val="0"/>
              </a:spcAft>
              <a:buFontTx/>
              <a:buNone/>
              <a:defRPr lang="en-US" sz="6600" b="0" i="0" dirty="0">
                <a:solidFill>
                  <a:schemeClr val="bg2"/>
                </a:solidFill>
                <a:latin typeface="Bebas Neue Bold" panose="020B0606020202050201" pitchFamily="34" charset="0"/>
                <a:ea typeface="+mn-ea"/>
                <a:cs typeface="+mn-cs"/>
              </a:defRPr>
            </a:lvl1pPr>
          </a:lstStyle>
          <a:p>
            <a:pPr lvl="0">
              <a:lnSpc>
                <a:spcPct val="100000"/>
              </a:lnSpc>
              <a:spcBef>
                <a:spcPts val="0"/>
              </a:spcBef>
            </a:pPr>
            <a:r>
              <a:rPr lang="en-US"/>
              <a:t>2</a:t>
            </a:r>
            <a:endParaRPr lang="en-US" dirty="0"/>
          </a:p>
        </p:txBody>
      </p:sp>
      <p:sp>
        <p:nvSpPr>
          <p:cNvPr id="11" name="Footer Placeholder 4"/>
          <p:cNvSpPr>
            <a:spLocks noGrp="1"/>
          </p:cNvSpPr>
          <p:nvPr>
            <p:ph type="ftr" sz="quarter" idx="3"/>
          </p:nvPr>
        </p:nvSpPr>
        <p:spPr>
          <a:xfrm>
            <a:off x="1691680" y="6459379"/>
            <a:ext cx="592832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0"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1285396844"/>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1_Shaded textbox content">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12" name="Text Placeholder 11"/>
          <p:cNvSpPr>
            <a:spLocks noGrp="1"/>
          </p:cNvSpPr>
          <p:nvPr>
            <p:ph type="body" sz="quarter" idx="13" hasCustomPrompt="1"/>
          </p:nvPr>
        </p:nvSpPr>
        <p:spPr>
          <a:xfrm>
            <a:off x="533400" y="1701800"/>
            <a:ext cx="2468880" cy="584200"/>
          </a:xfrm>
          <a:solidFill>
            <a:schemeClr val="accent1"/>
          </a:solidFill>
        </p:spPr>
        <p:txBody>
          <a:bodyPr tIns="45720" bIns="0" anchor="ctr" anchorCtr="0">
            <a:normAutofit/>
          </a:bodyPr>
          <a:lstStyle>
            <a:lvl1pPr marL="0" indent="0" algn="l">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a:t>
            </a:r>
            <a:r>
              <a:rPr lang="en-US"/>
              <a:t>to edit text</a:t>
            </a:r>
            <a:endParaRPr lang="en-US" dirty="0"/>
          </a:p>
        </p:txBody>
      </p:sp>
      <p:sp>
        <p:nvSpPr>
          <p:cNvPr id="14" name="Text Placeholder 13"/>
          <p:cNvSpPr>
            <a:spLocks noGrp="1"/>
          </p:cNvSpPr>
          <p:nvPr>
            <p:ph type="body" sz="quarter" idx="14"/>
          </p:nvPr>
        </p:nvSpPr>
        <p:spPr>
          <a:xfrm>
            <a:off x="533400" y="2311400"/>
            <a:ext cx="2468880" cy="3759200"/>
          </a:xfrm>
          <a:solidFill>
            <a:schemeClr val="tx1">
              <a:lumMod val="10000"/>
              <a:lumOff val="90000"/>
            </a:schemeClr>
          </a:solidFill>
        </p:spPr>
        <p:txBody>
          <a:bodyPr vert="horz" lIns="91440" tIns="45720" rIns="91440" bIns="45720" rtlCol="0">
            <a:normAutofit/>
          </a:bodyPr>
          <a:lstStyle>
            <a:lvl1pPr marL="0" indent="0">
              <a:spcBef>
                <a:spcPts val="0"/>
              </a:spcBef>
              <a:buFontTx/>
              <a:buNone/>
              <a:defRPr lang="en-US" sz="1200" dirty="0" smtClean="0">
                <a:solidFill>
                  <a:schemeClr val="tx1"/>
                </a:solidFill>
              </a:defRPr>
            </a:lvl1pPr>
            <a:lvl2pPr>
              <a:defRPr sz="1200"/>
            </a:lvl2pPr>
          </a:lstStyle>
          <a:p>
            <a:pPr marL="0" lvl="0" indent="0">
              <a:buFontTx/>
              <a:buNone/>
            </a:pPr>
            <a:r>
              <a:rPr lang="de-DE"/>
              <a:t>Mastertextformat bearbeiten</a:t>
            </a:r>
          </a:p>
          <a:p>
            <a:pPr marL="0" lvl="1" indent="0">
              <a:buFontTx/>
              <a:buNone/>
            </a:pPr>
            <a:r>
              <a:rPr lang="de-DE"/>
              <a:t>Zweite Ebene</a:t>
            </a:r>
          </a:p>
        </p:txBody>
      </p:sp>
      <p:sp>
        <p:nvSpPr>
          <p:cNvPr id="10" name="Text Placeholder 13"/>
          <p:cNvSpPr>
            <a:spLocks noGrp="1"/>
          </p:cNvSpPr>
          <p:nvPr>
            <p:ph type="body" sz="quarter" idx="15"/>
          </p:nvPr>
        </p:nvSpPr>
        <p:spPr>
          <a:xfrm>
            <a:off x="3360549" y="2311400"/>
            <a:ext cx="2468880" cy="3759200"/>
          </a:xfrm>
          <a:solidFill>
            <a:schemeClr val="tx1">
              <a:lumMod val="10000"/>
              <a:lumOff val="90000"/>
            </a:schemeClr>
          </a:solidFill>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11" name="Text Placeholder 11"/>
          <p:cNvSpPr>
            <a:spLocks noGrp="1"/>
          </p:cNvSpPr>
          <p:nvPr>
            <p:ph type="body" sz="quarter" idx="16" hasCustomPrompt="1"/>
          </p:nvPr>
        </p:nvSpPr>
        <p:spPr>
          <a:xfrm>
            <a:off x="3360549" y="1701800"/>
            <a:ext cx="2468880" cy="584200"/>
          </a:xfrm>
          <a:solidFill>
            <a:schemeClr val="accent1"/>
          </a:solidFill>
        </p:spPr>
        <p:txBody>
          <a:bodyPr tIns="45720" bIns="0" anchor="ctr" anchorCtr="0">
            <a:normAutofit/>
          </a:bodyPr>
          <a:lstStyle>
            <a:lvl1pPr marL="0" indent="0" algn="l">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23" name="Text Placeholder 13"/>
          <p:cNvSpPr>
            <a:spLocks noGrp="1"/>
          </p:cNvSpPr>
          <p:nvPr>
            <p:ph type="body" sz="quarter" idx="23"/>
          </p:nvPr>
        </p:nvSpPr>
        <p:spPr>
          <a:xfrm>
            <a:off x="6187698" y="2332669"/>
            <a:ext cx="2468880" cy="3737931"/>
          </a:xfrm>
          <a:solidFill>
            <a:schemeClr val="tx1">
              <a:lumMod val="10000"/>
              <a:lumOff val="90000"/>
            </a:schemeClr>
          </a:solidFill>
        </p:spPr>
        <p:txBody>
          <a:bodyPr vert="horz" lIns="91440" tIns="45720" rIns="91440" bIns="45720" rtlCol="0">
            <a:normAutofit/>
          </a:bodyPr>
          <a:lstStyle>
            <a:lvl1pPr marL="0" indent="0">
              <a:spcBef>
                <a:spcPts val="0"/>
              </a:spcBef>
              <a:buFontTx/>
              <a:buNone/>
              <a:defRPr lang="en-US" sz="1200" kern="1200" dirty="0">
                <a:solidFill>
                  <a:schemeClr val="tx1"/>
                </a:solidFill>
                <a:latin typeface="+mn-lt"/>
                <a:ea typeface="+mn-ea"/>
                <a:cs typeface="+mn-cs"/>
              </a:defRPr>
            </a:lvl1pPr>
          </a:lstStyle>
          <a:p>
            <a:pPr marL="0" lvl="0" indent="0" algn="l" defTabSz="914400" rtl="0" eaLnBrk="1" latinLnBrk="0" hangingPunct="1">
              <a:spcBef>
                <a:spcPct val="20000"/>
              </a:spcBef>
              <a:buFontTx/>
              <a:buNone/>
            </a:pPr>
            <a:r>
              <a:rPr lang="de-DE"/>
              <a:t>Mastertextformat bearbeiten</a:t>
            </a:r>
          </a:p>
        </p:txBody>
      </p:sp>
      <p:sp>
        <p:nvSpPr>
          <p:cNvPr id="26" name="Text Placeholder 11"/>
          <p:cNvSpPr>
            <a:spLocks noGrp="1"/>
          </p:cNvSpPr>
          <p:nvPr>
            <p:ph type="body" sz="quarter" idx="24" hasCustomPrompt="1"/>
          </p:nvPr>
        </p:nvSpPr>
        <p:spPr>
          <a:xfrm>
            <a:off x="6187698" y="1723069"/>
            <a:ext cx="2468880" cy="584200"/>
          </a:xfrm>
          <a:solidFill>
            <a:schemeClr val="accent1"/>
          </a:solidFill>
        </p:spPr>
        <p:txBody>
          <a:bodyPr tIns="45720" bIns="0" anchor="ctr" anchorCtr="0">
            <a:normAutofit/>
          </a:bodyPr>
          <a:lstStyle>
            <a:lvl1pPr marL="0" indent="0" algn="l">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a:t>
            </a:r>
            <a:r>
              <a:rPr lang="en-US"/>
              <a:t>edit text</a:t>
            </a:r>
            <a:endParaRPr lang="en-US" dirty="0"/>
          </a:p>
        </p:txBody>
      </p:sp>
      <p:sp>
        <p:nvSpPr>
          <p:cNvPr id="13" name="Footer Placeholder 4"/>
          <p:cNvSpPr>
            <a:spLocks noGrp="1"/>
          </p:cNvSpPr>
          <p:nvPr>
            <p:ph type="ftr" sz="quarter" idx="3"/>
          </p:nvPr>
        </p:nvSpPr>
        <p:spPr>
          <a:xfrm>
            <a:off x="1547664" y="6459379"/>
            <a:ext cx="6072336"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0"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3033003958"/>
      </p:ext>
    </p:extLst>
  </p:cSld>
  <p:clrMapOvr>
    <a:masterClrMapping/>
  </p:clrMapOvr>
  <p:extLst>
    <p:ext uri="{DCECCB84-F9BA-43D5-87BE-67443E8EF086}">
      <p15:sldGuideLst xmlns:p15="http://schemas.microsoft.com/office/powerpoint/2012/main">
        <p15:guide id="1" orient="horz" pos="804">
          <p15:clr>
            <a:srgbClr val="FBAE40"/>
          </p15:clr>
        </p15:guide>
        <p15:guide id="2" pos="2880">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1_Picture gallery">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solidFill>
                  <a:schemeClr val="tx1"/>
                </a:solidFill>
              </a:defRPr>
            </a:lvl1pPr>
          </a:lstStyle>
          <a:p>
            <a:r>
              <a:rPr lang="de-DE"/>
              <a:t>Mastertitelformat bearbeiten</a:t>
            </a:r>
            <a:endParaRPr lang="en-US" dirty="0"/>
          </a:p>
        </p:txBody>
      </p:sp>
      <p:sp>
        <p:nvSpPr>
          <p:cNvPr id="4" name="Picture Placeholder 3"/>
          <p:cNvSpPr>
            <a:spLocks noGrp="1"/>
          </p:cNvSpPr>
          <p:nvPr>
            <p:ph type="pic" sz="quarter" idx="15"/>
          </p:nvPr>
        </p:nvSpPr>
        <p:spPr>
          <a:xfrm>
            <a:off x="692151" y="2438400"/>
            <a:ext cx="1254800" cy="1413933"/>
          </a:xfrm>
        </p:spPr>
        <p:txBody>
          <a:bodyPr/>
          <a:lstStyle>
            <a:lvl1pPr marL="0" indent="0">
              <a:buNone/>
              <a:defRPr/>
            </a:lvl1pPr>
          </a:lstStyle>
          <a:p>
            <a:r>
              <a:rPr lang="de-DE" dirty="0"/>
              <a:t>Bild durch Klicken auf Symbol hinzufügen</a:t>
            </a:r>
            <a:endParaRPr lang="en-US" dirty="0"/>
          </a:p>
        </p:txBody>
      </p:sp>
      <p:sp>
        <p:nvSpPr>
          <p:cNvPr id="14" name="Picture Placeholder 3"/>
          <p:cNvSpPr>
            <a:spLocks noGrp="1"/>
          </p:cNvSpPr>
          <p:nvPr>
            <p:ph type="pic" sz="quarter" idx="16"/>
          </p:nvPr>
        </p:nvSpPr>
        <p:spPr>
          <a:xfrm>
            <a:off x="2312989" y="2438400"/>
            <a:ext cx="1254799" cy="1413933"/>
          </a:xfrm>
        </p:spPr>
        <p:txBody>
          <a:bodyPr/>
          <a:lstStyle>
            <a:lvl1pPr marL="0" indent="0">
              <a:buNone/>
              <a:defRPr/>
            </a:lvl1pPr>
          </a:lstStyle>
          <a:p>
            <a:r>
              <a:rPr lang="de-DE" dirty="0"/>
              <a:t>Bild durch Klicken auf Symbol hinzufügen</a:t>
            </a:r>
            <a:endParaRPr lang="en-US" dirty="0"/>
          </a:p>
        </p:txBody>
      </p:sp>
      <p:sp>
        <p:nvSpPr>
          <p:cNvPr id="16" name="Picture Placeholder 3"/>
          <p:cNvSpPr>
            <a:spLocks noGrp="1"/>
          </p:cNvSpPr>
          <p:nvPr>
            <p:ph type="pic" sz="quarter" idx="17"/>
          </p:nvPr>
        </p:nvSpPr>
        <p:spPr>
          <a:xfrm>
            <a:off x="7159626" y="2438400"/>
            <a:ext cx="1254800" cy="1413933"/>
          </a:xfrm>
        </p:spPr>
        <p:txBody>
          <a:bodyPr/>
          <a:lstStyle>
            <a:lvl1pPr marL="0" indent="0">
              <a:buNone/>
              <a:defRPr/>
            </a:lvl1pPr>
          </a:lstStyle>
          <a:p>
            <a:r>
              <a:rPr lang="de-DE" dirty="0"/>
              <a:t>Bild durch Klicken auf Symbol hinzufügen</a:t>
            </a:r>
            <a:endParaRPr lang="en-US" dirty="0"/>
          </a:p>
        </p:txBody>
      </p:sp>
      <p:sp>
        <p:nvSpPr>
          <p:cNvPr id="17" name="Picture Placeholder 3"/>
          <p:cNvSpPr>
            <a:spLocks noGrp="1"/>
          </p:cNvSpPr>
          <p:nvPr>
            <p:ph type="pic" sz="quarter" idx="18"/>
          </p:nvPr>
        </p:nvSpPr>
        <p:spPr>
          <a:xfrm>
            <a:off x="3933825" y="2438400"/>
            <a:ext cx="1246726" cy="1413933"/>
          </a:xfrm>
        </p:spPr>
        <p:txBody>
          <a:bodyPr/>
          <a:lstStyle>
            <a:lvl1pPr marL="0" indent="0">
              <a:buNone/>
              <a:defRPr/>
            </a:lvl1pPr>
          </a:lstStyle>
          <a:p>
            <a:r>
              <a:rPr lang="de-DE" dirty="0"/>
              <a:t>Bild durch Klicken auf Symbol hinzufügen</a:t>
            </a:r>
            <a:endParaRPr lang="en-US" dirty="0"/>
          </a:p>
        </p:txBody>
      </p:sp>
      <p:sp>
        <p:nvSpPr>
          <p:cNvPr id="18" name="Picture Placeholder 3"/>
          <p:cNvSpPr>
            <a:spLocks noGrp="1"/>
          </p:cNvSpPr>
          <p:nvPr>
            <p:ph type="pic" sz="quarter" idx="19"/>
          </p:nvPr>
        </p:nvSpPr>
        <p:spPr>
          <a:xfrm>
            <a:off x="5546726" y="2438400"/>
            <a:ext cx="1256414" cy="1413933"/>
          </a:xfrm>
        </p:spPr>
        <p:txBody>
          <a:bodyPr/>
          <a:lstStyle>
            <a:lvl1pPr marL="0" indent="0">
              <a:buNone/>
              <a:defRPr/>
            </a:lvl1pPr>
          </a:lstStyle>
          <a:p>
            <a:r>
              <a:rPr lang="de-DE" dirty="0"/>
              <a:t>Bild durch Klicken auf Symbol hinzufügen</a:t>
            </a:r>
            <a:endParaRPr lang="en-US" dirty="0"/>
          </a:p>
        </p:txBody>
      </p:sp>
      <p:sp>
        <p:nvSpPr>
          <p:cNvPr id="9" name="Footer Placeholder 4"/>
          <p:cNvSpPr>
            <a:spLocks noGrp="1"/>
          </p:cNvSpPr>
          <p:nvPr>
            <p:ph type="ftr" sz="quarter" idx="3"/>
          </p:nvPr>
        </p:nvSpPr>
        <p:spPr>
          <a:xfrm>
            <a:off x="1691680" y="6459379"/>
            <a:ext cx="5928320"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5"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2316073303"/>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1_Our Strategy">
    <p:spTree>
      <p:nvGrpSpPr>
        <p:cNvPr id="1" name=""/>
        <p:cNvGrpSpPr/>
        <p:nvPr/>
      </p:nvGrpSpPr>
      <p:grpSpPr>
        <a:xfrm>
          <a:off x="0" y="0"/>
          <a:ext cx="0" cy="0"/>
          <a:chOff x="0" y="0"/>
          <a:chExt cx="0" cy="0"/>
        </a:xfrm>
      </p:grpSpPr>
      <p:sp>
        <p:nvSpPr>
          <p:cNvPr id="7" name="Title 6"/>
          <p:cNvSpPr>
            <a:spLocks noGrp="1"/>
          </p:cNvSpPr>
          <p:nvPr>
            <p:ph type="title"/>
          </p:nvPr>
        </p:nvSpPr>
        <p:spPr>
          <a:xfrm>
            <a:off x="533400" y="274637"/>
            <a:ext cx="8153400" cy="1143000"/>
          </a:xfrm>
        </p:spPr>
        <p:txBody>
          <a:bodyPr/>
          <a:lstStyle>
            <a:lvl1pPr algn="l">
              <a:defRPr/>
            </a:lvl1pPr>
          </a:lstStyle>
          <a:p>
            <a:r>
              <a:rPr lang="de-DE"/>
              <a:t>Mastertitelformat bearbeiten</a:t>
            </a:r>
            <a:endParaRPr lang="en-US" dirty="0"/>
          </a:p>
        </p:txBody>
      </p:sp>
      <p:sp>
        <p:nvSpPr>
          <p:cNvPr id="27" name="Oval 26"/>
          <p:cNvSpPr/>
          <p:nvPr userDrawn="1"/>
        </p:nvSpPr>
        <p:spPr>
          <a:xfrm>
            <a:off x="609600" y="1812207"/>
            <a:ext cx="2133600" cy="2130552"/>
          </a:xfrm>
          <a:prstGeom prst="ellipse">
            <a:avLst/>
          </a:prstGeom>
          <a:solidFill>
            <a:schemeClr val="accent1">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bg1"/>
              </a:solidFill>
            </a:endParaRPr>
          </a:p>
        </p:txBody>
      </p:sp>
      <p:sp>
        <p:nvSpPr>
          <p:cNvPr id="31" name="Oval 30"/>
          <p:cNvSpPr/>
          <p:nvPr userDrawn="1"/>
        </p:nvSpPr>
        <p:spPr>
          <a:xfrm>
            <a:off x="2540000" y="1812207"/>
            <a:ext cx="2133600" cy="2130552"/>
          </a:xfrm>
          <a:prstGeom prst="ellipse">
            <a:avLst/>
          </a:prstGeom>
          <a:solidFill>
            <a:schemeClr val="accent3">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bg1"/>
              </a:solidFill>
            </a:endParaRPr>
          </a:p>
        </p:txBody>
      </p:sp>
      <p:sp>
        <p:nvSpPr>
          <p:cNvPr id="32" name="Oval 31"/>
          <p:cNvSpPr/>
          <p:nvPr userDrawn="1"/>
        </p:nvSpPr>
        <p:spPr>
          <a:xfrm>
            <a:off x="4470400" y="1812207"/>
            <a:ext cx="2133600" cy="2130552"/>
          </a:xfrm>
          <a:prstGeom prst="ellipse">
            <a:avLst/>
          </a:prstGeom>
          <a:solidFill>
            <a:schemeClr val="accent4">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bg1"/>
              </a:solidFill>
            </a:endParaRPr>
          </a:p>
        </p:txBody>
      </p:sp>
      <p:sp>
        <p:nvSpPr>
          <p:cNvPr id="33" name="Oval 32"/>
          <p:cNvSpPr/>
          <p:nvPr userDrawn="1"/>
        </p:nvSpPr>
        <p:spPr>
          <a:xfrm>
            <a:off x="6406243" y="1812207"/>
            <a:ext cx="2133600" cy="2130552"/>
          </a:xfrm>
          <a:prstGeom prst="ellipse">
            <a:avLst/>
          </a:prstGeom>
          <a:solidFill>
            <a:schemeClr val="bg2">
              <a:alpha val="7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bg1"/>
              </a:solidFill>
            </a:endParaRPr>
          </a:p>
        </p:txBody>
      </p:sp>
      <p:sp>
        <p:nvSpPr>
          <p:cNvPr id="14" name="Text Placeholder 13"/>
          <p:cNvSpPr>
            <a:spLocks noGrp="1"/>
          </p:cNvSpPr>
          <p:nvPr>
            <p:ph type="body" sz="quarter" idx="14" hasCustomPrompt="1"/>
          </p:nvPr>
        </p:nvSpPr>
        <p:spPr>
          <a:xfrm>
            <a:off x="958916" y="2750118"/>
            <a:ext cx="1434968" cy="1288482"/>
          </a:xfrm>
        </p:spPr>
        <p:txBody>
          <a:bodyPr vert="horz" lIns="0" tIns="45720" rIns="0" bIns="45720" rtlCol="0">
            <a:normAutofit/>
          </a:bodyPr>
          <a:lstStyle>
            <a:lvl1pPr marL="0" indent="0" algn="ctr">
              <a:spcBef>
                <a:spcPts val="0"/>
              </a:spcBef>
              <a:buFontTx/>
              <a:buNone/>
              <a:defRPr lang="en-US" sz="1200" dirty="0" smtClean="0">
                <a:solidFill>
                  <a:schemeClr val="bg1"/>
                </a:solidFill>
              </a:defRPr>
            </a:lvl1pPr>
          </a:lstStyle>
          <a:p>
            <a:pPr marL="0" lvl="0" indent="0">
              <a:buFontTx/>
              <a:buNone/>
            </a:pPr>
            <a:r>
              <a:rPr lang="en-US" dirty="0"/>
              <a:t>Description</a:t>
            </a:r>
          </a:p>
        </p:txBody>
      </p:sp>
      <p:sp>
        <p:nvSpPr>
          <p:cNvPr id="28" name="Text Placeholder 13"/>
          <p:cNvSpPr>
            <a:spLocks noGrp="1"/>
          </p:cNvSpPr>
          <p:nvPr>
            <p:ph type="body" sz="quarter" idx="22" hasCustomPrompt="1"/>
          </p:nvPr>
        </p:nvSpPr>
        <p:spPr>
          <a:xfrm>
            <a:off x="4813432" y="2750118"/>
            <a:ext cx="1434968" cy="1288482"/>
          </a:xfrm>
        </p:spPr>
        <p:txBody>
          <a:bodyPr vert="horz" lIns="0" tIns="45720" rIns="0" bIns="45720" rtlCol="0">
            <a:normAutofit/>
          </a:bodyPr>
          <a:lstStyle>
            <a:lvl1pPr marL="0" indent="0" algn="ctr">
              <a:spcBef>
                <a:spcPts val="0"/>
              </a:spcBef>
              <a:buFontTx/>
              <a:buNone/>
              <a:defRPr lang="en-US" sz="1200" dirty="0" smtClean="0">
                <a:solidFill>
                  <a:schemeClr val="bg1"/>
                </a:solidFill>
              </a:defRPr>
            </a:lvl1pPr>
          </a:lstStyle>
          <a:p>
            <a:pPr marL="0" lvl="0" indent="0">
              <a:buFontTx/>
              <a:buNone/>
            </a:pPr>
            <a:r>
              <a:rPr lang="en-US" dirty="0"/>
              <a:t>Description</a:t>
            </a:r>
          </a:p>
        </p:txBody>
      </p:sp>
      <p:sp>
        <p:nvSpPr>
          <p:cNvPr id="30" name="Text Placeholder 13"/>
          <p:cNvSpPr>
            <a:spLocks noGrp="1"/>
          </p:cNvSpPr>
          <p:nvPr>
            <p:ph type="body" sz="quarter" idx="24" hasCustomPrompt="1"/>
          </p:nvPr>
        </p:nvSpPr>
        <p:spPr>
          <a:xfrm>
            <a:off x="2889316" y="2724718"/>
            <a:ext cx="1434968" cy="1288482"/>
          </a:xfrm>
        </p:spPr>
        <p:txBody>
          <a:bodyPr vert="horz" lIns="0" tIns="45720" rIns="0" bIns="45720" rtlCol="0">
            <a:normAutofit/>
          </a:bodyPr>
          <a:lstStyle>
            <a:lvl1pPr marL="0" indent="0" algn="ctr">
              <a:spcBef>
                <a:spcPts val="0"/>
              </a:spcBef>
              <a:buFontTx/>
              <a:buNone/>
              <a:defRPr lang="en-US" sz="1200" dirty="0" smtClean="0">
                <a:solidFill>
                  <a:schemeClr val="bg1"/>
                </a:solidFill>
              </a:defRPr>
            </a:lvl1pPr>
          </a:lstStyle>
          <a:p>
            <a:pPr marL="0" lvl="0" indent="0">
              <a:buFontTx/>
              <a:buNone/>
            </a:pPr>
            <a:r>
              <a:rPr lang="en-US" dirty="0"/>
              <a:t>Description</a:t>
            </a:r>
          </a:p>
        </p:txBody>
      </p:sp>
      <p:sp>
        <p:nvSpPr>
          <p:cNvPr id="34" name="Text Placeholder 13"/>
          <p:cNvSpPr>
            <a:spLocks noGrp="1"/>
          </p:cNvSpPr>
          <p:nvPr>
            <p:ph type="body" sz="quarter" idx="25" hasCustomPrompt="1"/>
          </p:nvPr>
        </p:nvSpPr>
        <p:spPr>
          <a:xfrm>
            <a:off x="6755559" y="2654276"/>
            <a:ext cx="1434968" cy="1384323"/>
          </a:xfrm>
        </p:spPr>
        <p:txBody>
          <a:bodyPr vert="horz" lIns="0" tIns="45720" rIns="0" bIns="45720" rtlCol="0">
            <a:normAutofit/>
          </a:bodyPr>
          <a:lstStyle>
            <a:lvl1pPr marL="0" indent="0" algn="ctr">
              <a:spcBef>
                <a:spcPts val="0"/>
              </a:spcBef>
              <a:buFontTx/>
              <a:buNone/>
              <a:defRPr lang="en-US" sz="1200" dirty="0" smtClean="0">
                <a:solidFill>
                  <a:schemeClr val="bg1"/>
                </a:solidFill>
              </a:defRPr>
            </a:lvl1pPr>
          </a:lstStyle>
          <a:p>
            <a:pPr marL="0" lvl="0" indent="0">
              <a:buFontTx/>
              <a:buNone/>
            </a:pPr>
            <a:r>
              <a:rPr lang="en-US" dirty="0"/>
              <a:t>Description</a:t>
            </a:r>
          </a:p>
        </p:txBody>
      </p:sp>
      <p:sp>
        <p:nvSpPr>
          <p:cNvPr id="35" name="Text Placeholder 11"/>
          <p:cNvSpPr>
            <a:spLocks noGrp="1"/>
          </p:cNvSpPr>
          <p:nvPr>
            <p:ph type="body" sz="quarter" idx="13" hasCustomPrompt="1"/>
          </p:nvPr>
        </p:nvSpPr>
        <p:spPr>
          <a:xfrm>
            <a:off x="935085" y="2053673"/>
            <a:ext cx="1482633" cy="391645"/>
          </a:xfrm>
        </p:spPr>
        <p:txBody>
          <a:bodyPr>
            <a:no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TITLE Here</a:t>
            </a:r>
          </a:p>
        </p:txBody>
      </p:sp>
      <p:sp>
        <p:nvSpPr>
          <p:cNvPr id="36" name="Text Placeholder 11"/>
          <p:cNvSpPr>
            <a:spLocks noGrp="1"/>
          </p:cNvSpPr>
          <p:nvPr>
            <p:ph type="body" sz="quarter" idx="21" hasCustomPrompt="1"/>
          </p:nvPr>
        </p:nvSpPr>
        <p:spPr>
          <a:xfrm>
            <a:off x="4795885" y="2053673"/>
            <a:ext cx="1482633" cy="391645"/>
          </a:xfrm>
        </p:spPr>
        <p:txBody>
          <a:bodyPr>
            <a:no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7" name="Text Placeholder 11"/>
          <p:cNvSpPr>
            <a:spLocks noGrp="1"/>
          </p:cNvSpPr>
          <p:nvPr>
            <p:ph type="body" sz="quarter" idx="23" hasCustomPrompt="1"/>
          </p:nvPr>
        </p:nvSpPr>
        <p:spPr>
          <a:xfrm>
            <a:off x="2873829" y="2053673"/>
            <a:ext cx="1482633" cy="391645"/>
          </a:xfrm>
        </p:spPr>
        <p:txBody>
          <a:bodyPr>
            <a:no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38" name="Text Placeholder 11"/>
          <p:cNvSpPr>
            <a:spLocks noGrp="1"/>
          </p:cNvSpPr>
          <p:nvPr>
            <p:ph type="body" sz="quarter" idx="26" hasCustomPrompt="1"/>
          </p:nvPr>
        </p:nvSpPr>
        <p:spPr>
          <a:xfrm>
            <a:off x="6731728" y="2053673"/>
            <a:ext cx="1482633" cy="391645"/>
          </a:xfrm>
        </p:spPr>
        <p:txBody>
          <a:bodyPr>
            <a:noAutofit/>
          </a:bodyPr>
          <a:lstStyle>
            <a:lvl1pPr marL="0" indent="0" algn="ctr">
              <a:spcBef>
                <a:spcPts val="0"/>
              </a:spcBef>
              <a:buFontTx/>
              <a:buNone/>
              <a:defRPr lang="en-US" sz="2000" kern="1200" dirty="0" smtClean="0">
                <a:solidFill>
                  <a:schemeClr val="bg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TITLE </a:t>
            </a:r>
            <a:r>
              <a:rPr lang="en-US" dirty="0"/>
              <a:t>Here</a:t>
            </a:r>
          </a:p>
        </p:txBody>
      </p:sp>
      <p:sp>
        <p:nvSpPr>
          <p:cNvPr id="41" name="Text Placeholder 13"/>
          <p:cNvSpPr>
            <a:spLocks noGrp="1"/>
          </p:cNvSpPr>
          <p:nvPr>
            <p:ph type="body" sz="quarter" idx="27"/>
          </p:nvPr>
        </p:nvSpPr>
        <p:spPr>
          <a:xfrm>
            <a:off x="533400" y="4222158"/>
            <a:ext cx="8153400" cy="1873841"/>
          </a:xfrm>
        </p:spPr>
        <p:txBody>
          <a:bodyPr>
            <a:normAutofit/>
          </a:bodyPr>
          <a:lstStyle>
            <a:lvl1pPr marL="0" indent="0">
              <a:buFontTx/>
              <a:buNone/>
              <a:defRPr lang="en-US" sz="1200" kern="1200" dirty="0" smtClean="0">
                <a:solidFill>
                  <a:schemeClr val="tx1"/>
                </a:solidFill>
                <a:latin typeface="+mn-lt"/>
                <a:ea typeface="+mn-ea"/>
                <a:cs typeface="+mn-cs"/>
              </a:defRPr>
            </a:lvl1pPr>
            <a:lvl2pPr marL="457200" indent="0">
              <a:buFontTx/>
              <a:buNone/>
              <a:defRPr lang="en-US" sz="1200" kern="1200" dirty="0" smtClean="0">
                <a:solidFill>
                  <a:schemeClr val="tx1"/>
                </a:solidFill>
                <a:latin typeface="+mn-lt"/>
                <a:ea typeface="+mn-ea"/>
                <a:cs typeface="+mn-cs"/>
              </a:defRPr>
            </a:lvl2pPr>
            <a:lvl3pPr marL="914400" indent="0">
              <a:buFontTx/>
              <a:buNone/>
              <a:defRPr lang="en-US" sz="1200" kern="1200" dirty="0" smtClean="0">
                <a:solidFill>
                  <a:schemeClr val="tx1"/>
                </a:solidFill>
                <a:latin typeface="+mn-lt"/>
                <a:ea typeface="+mn-ea"/>
                <a:cs typeface="+mn-cs"/>
              </a:defRPr>
            </a:lvl3pPr>
            <a:lvl4pPr marL="1371600" indent="0">
              <a:buFontTx/>
              <a:buNone/>
              <a:defRPr lang="en-US" sz="1200" kern="1200" dirty="0" smtClean="0">
                <a:solidFill>
                  <a:schemeClr val="tx1"/>
                </a:solidFill>
                <a:latin typeface="+mn-lt"/>
                <a:ea typeface="+mn-ea"/>
                <a:cs typeface="+mn-cs"/>
              </a:defRPr>
            </a:lvl4pPr>
            <a:lvl5pPr marL="1828800" indent="0">
              <a:buFontTx/>
              <a:buNone/>
              <a:defRPr lang="en-US" sz="1200" kern="1200" dirty="0">
                <a:solidFill>
                  <a:schemeClr val="tx1"/>
                </a:solidFill>
                <a:latin typeface="+mn-lt"/>
                <a:ea typeface="+mn-ea"/>
                <a:cs typeface="+mn-cs"/>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25" name="Footer Placeholder 4"/>
          <p:cNvSpPr>
            <a:spLocks noGrp="1"/>
          </p:cNvSpPr>
          <p:nvPr>
            <p:ph type="ftr" sz="quarter" idx="3"/>
          </p:nvPr>
        </p:nvSpPr>
        <p:spPr>
          <a:xfrm>
            <a:off x="1259632" y="6459379"/>
            <a:ext cx="6360368"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22"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Tree>
    <p:extLst>
      <p:ext uri="{BB962C8B-B14F-4D97-AF65-F5344CB8AC3E}">
        <p14:creationId xmlns:p14="http://schemas.microsoft.com/office/powerpoint/2010/main" val="4192474589"/>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1_Contact us with image">
    <p:spTree>
      <p:nvGrpSpPr>
        <p:cNvPr id="1" name=""/>
        <p:cNvGrpSpPr/>
        <p:nvPr/>
      </p:nvGrpSpPr>
      <p:grpSpPr>
        <a:xfrm>
          <a:off x="0" y="0"/>
          <a:ext cx="0" cy="0"/>
          <a:chOff x="0" y="0"/>
          <a:chExt cx="0" cy="0"/>
        </a:xfrm>
      </p:grpSpPr>
      <p:sp>
        <p:nvSpPr>
          <p:cNvPr id="5" name="Picture Placeholder 5"/>
          <p:cNvSpPr>
            <a:spLocks noGrp="1"/>
          </p:cNvSpPr>
          <p:nvPr>
            <p:ph type="pic" sz="quarter" idx="10" hasCustomPrompt="1"/>
          </p:nvPr>
        </p:nvSpPr>
        <p:spPr>
          <a:xfrm>
            <a:off x="609600" y="381001"/>
            <a:ext cx="7924800" cy="2395868"/>
          </a:xfrm>
          <a:solidFill>
            <a:schemeClr val="bg2"/>
          </a:solidFill>
          <a:ln w="57150">
            <a:solidFill>
              <a:srgbClr val="FFFFFF"/>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lvl1pPr>
              <a:defRPr lang="en-US">
                <a:solidFill>
                  <a:schemeClr val="lt1"/>
                </a:solidFill>
              </a:defRPr>
            </a:lvl1pPr>
          </a:lstStyle>
          <a:p>
            <a:pPr marL="0" lvl="0" algn="ctr"/>
            <a:r>
              <a:rPr lang="en-US" dirty="0"/>
              <a:t>IMAGE</a:t>
            </a:r>
          </a:p>
        </p:txBody>
      </p:sp>
      <p:sp>
        <p:nvSpPr>
          <p:cNvPr id="2" name="Title 1"/>
          <p:cNvSpPr>
            <a:spLocks noGrp="1"/>
          </p:cNvSpPr>
          <p:nvPr>
            <p:ph type="ctrTitle" hasCustomPrompt="1"/>
          </p:nvPr>
        </p:nvSpPr>
        <p:spPr>
          <a:xfrm>
            <a:off x="535172" y="3004458"/>
            <a:ext cx="6627628" cy="1151292"/>
          </a:xfrm>
        </p:spPr>
        <p:txBody>
          <a:bodyPr/>
          <a:lstStyle>
            <a:lvl1pPr algn="l">
              <a:defRPr baseline="0"/>
            </a:lvl1pPr>
          </a:lstStyle>
          <a:p>
            <a:r>
              <a:rPr lang="en-US"/>
              <a:t>CONTACT US</a:t>
            </a:r>
            <a:endParaRPr lang="en-US" dirty="0"/>
          </a:p>
        </p:txBody>
      </p:sp>
      <p:sp>
        <p:nvSpPr>
          <p:cNvPr id="15" name="Text Placeholder 36"/>
          <p:cNvSpPr>
            <a:spLocks noGrp="1"/>
          </p:cNvSpPr>
          <p:nvPr>
            <p:ph type="body" sz="quarter" idx="16"/>
          </p:nvPr>
        </p:nvSpPr>
        <p:spPr>
          <a:xfrm>
            <a:off x="535172" y="4220026"/>
            <a:ext cx="6627628" cy="1495965"/>
          </a:xfrm>
        </p:spPr>
        <p:txBody>
          <a:bodyPr>
            <a:noAutofit/>
          </a:bodyPr>
          <a:lstStyle>
            <a:lvl1pPr marL="0" indent="0">
              <a:lnSpc>
                <a:spcPct val="100000"/>
              </a:lnSpc>
              <a:buFontTx/>
              <a:buNone/>
              <a:defRPr sz="1200">
                <a:solidFill>
                  <a:schemeClr val="tx1"/>
                </a:solidFill>
              </a:defRPr>
            </a:lvl1pPr>
          </a:lstStyle>
          <a:p>
            <a:pPr lvl="0"/>
            <a:r>
              <a:rPr lang="de-DE"/>
              <a:t>Mastertextformat bearbeiten</a:t>
            </a:r>
          </a:p>
        </p:txBody>
      </p:sp>
      <p:cxnSp>
        <p:nvCxnSpPr>
          <p:cNvPr id="18" name="Straight Connector 17"/>
          <p:cNvCxnSpPr/>
          <p:nvPr userDrawn="1"/>
        </p:nvCxnSpPr>
        <p:spPr>
          <a:xfrm>
            <a:off x="594360" y="4161970"/>
            <a:ext cx="7955280"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Text Placeholder 7"/>
          <p:cNvSpPr>
            <a:spLocks noGrp="1"/>
          </p:cNvSpPr>
          <p:nvPr>
            <p:ph type="body" sz="quarter" idx="18" hasCustomPrompt="1"/>
          </p:nvPr>
        </p:nvSpPr>
        <p:spPr>
          <a:xfrm>
            <a:off x="818627" y="5855207"/>
            <a:ext cx="2336195" cy="466433"/>
          </a:xfrm>
        </p:spPr>
        <p:txBody>
          <a:bodyPr>
            <a:normAutofit/>
          </a:bodyPr>
          <a:lstStyle>
            <a:lvl1pPr marL="0" indent="0">
              <a:lnSpc>
                <a:spcPct val="110000"/>
              </a:lnSpc>
              <a:spcBef>
                <a:spcPts val="0"/>
              </a:spcBef>
              <a:buFontTx/>
              <a:buNone/>
              <a:defRPr sz="1200">
                <a:solidFill>
                  <a:srgbClr val="58585A"/>
                </a:solidFill>
                <a:latin typeface="+mn-lt"/>
                <a:ea typeface="Open Sans" panose="020B0606030504020204" pitchFamily="34" charset="0"/>
                <a:cs typeface="Open Sans" panose="020B0606030504020204" pitchFamily="34" charset="0"/>
              </a:defRPr>
            </a:lvl1pPr>
          </a:lstStyle>
          <a:p>
            <a:pPr lvl="0"/>
            <a:r>
              <a:rPr lang="en-US" dirty="0"/>
              <a:t>Facebook page</a:t>
            </a:r>
          </a:p>
        </p:txBody>
      </p:sp>
      <p:sp>
        <p:nvSpPr>
          <p:cNvPr id="22" name="Text Placeholder 7"/>
          <p:cNvSpPr>
            <a:spLocks noGrp="1"/>
          </p:cNvSpPr>
          <p:nvPr>
            <p:ph type="body" sz="quarter" idx="19" hasCustomPrompt="1"/>
          </p:nvPr>
        </p:nvSpPr>
        <p:spPr>
          <a:xfrm>
            <a:off x="3408906" y="5858167"/>
            <a:ext cx="2393179" cy="466433"/>
          </a:xfrm>
        </p:spPr>
        <p:txBody>
          <a:bodyPr>
            <a:normAutofit/>
          </a:bodyPr>
          <a:lstStyle>
            <a:lvl1pPr marL="0" indent="0">
              <a:lnSpc>
                <a:spcPct val="110000"/>
              </a:lnSpc>
              <a:spcBef>
                <a:spcPts val="0"/>
              </a:spcBef>
              <a:buFontTx/>
              <a:buNone/>
              <a:defRPr sz="1200">
                <a:solidFill>
                  <a:srgbClr val="58585A"/>
                </a:solidFill>
                <a:latin typeface="+mn-lt"/>
                <a:ea typeface="Open Sans" panose="020B0606030504020204" pitchFamily="34" charset="0"/>
                <a:cs typeface="Open Sans" panose="020B0606030504020204" pitchFamily="34" charset="0"/>
              </a:defRPr>
            </a:lvl1pPr>
          </a:lstStyle>
          <a:p>
            <a:pPr lvl="0"/>
            <a:r>
              <a:rPr lang="en-US" dirty="0"/>
              <a:t>Twitter page</a:t>
            </a:r>
          </a:p>
        </p:txBody>
      </p:sp>
      <p:sp>
        <p:nvSpPr>
          <p:cNvPr id="19" name="Footer Placeholder 4"/>
          <p:cNvSpPr>
            <a:spLocks noGrp="1"/>
          </p:cNvSpPr>
          <p:nvPr>
            <p:ph type="ftr" sz="quarter" idx="3"/>
          </p:nvPr>
        </p:nvSpPr>
        <p:spPr>
          <a:xfrm>
            <a:off x="1259632" y="6459379"/>
            <a:ext cx="6360368"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17"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 useBgFill="1">
        <p:nvSpPr>
          <p:cNvPr id="23" name="Rectangle 22"/>
          <p:cNvSpPr/>
          <p:nvPr userDrawn="1"/>
        </p:nvSpPr>
        <p:spPr>
          <a:xfrm>
            <a:off x="152400" y="381000"/>
            <a:ext cx="3048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97"/>
          <p:cNvSpPr>
            <a:spLocks noChangeAspect="1" noEditPoints="1"/>
          </p:cNvSpPr>
          <p:nvPr userDrawn="1"/>
        </p:nvSpPr>
        <p:spPr bwMode="auto">
          <a:xfrm>
            <a:off x="3250835" y="5903527"/>
            <a:ext cx="154013" cy="154013"/>
          </a:xfrm>
          <a:custGeom>
            <a:avLst/>
            <a:gdLst>
              <a:gd name="T0" fmla="*/ 19040 w 22854"/>
              <a:gd name="T1" fmla="*/ 7172 h 22880"/>
              <a:gd name="T2" fmla="*/ 17254 w 22854"/>
              <a:gd name="T3" fmla="*/ 7680 h 22880"/>
              <a:gd name="T4" fmla="*/ 18640 w 22854"/>
              <a:gd name="T5" fmla="*/ 5946 h 22880"/>
              <a:gd name="T6" fmla="*/ 16640 w 22854"/>
              <a:gd name="T7" fmla="*/ 6692 h 22880"/>
              <a:gd name="T8" fmla="*/ 14374 w 22854"/>
              <a:gd name="T9" fmla="*/ 5732 h 22880"/>
              <a:gd name="T10" fmla="*/ 12160 w 22854"/>
              <a:gd name="T11" fmla="*/ 6640 h 22880"/>
              <a:gd name="T12" fmla="*/ 11226 w 22854"/>
              <a:gd name="T13" fmla="*/ 8852 h 22880"/>
              <a:gd name="T14" fmla="*/ 11306 w 22854"/>
              <a:gd name="T15" fmla="*/ 9572 h 22880"/>
              <a:gd name="T16" fmla="*/ 7706 w 22854"/>
              <a:gd name="T17" fmla="*/ 8586 h 22880"/>
              <a:gd name="T18" fmla="*/ 4854 w 22854"/>
              <a:gd name="T19" fmla="*/ 6292 h 22880"/>
              <a:gd name="T20" fmla="*/ 4426 w 22854"/>
              <a:gd name="T21" fmla="*/ 7866 h 22880"/>
              <a:gd name="T22" fmla="*/ 5786 w 22854"/>
              <a:gd name="T23" fmla="*/ 10480 h 22880"/>
              <a:gd name="T24" fmla="*/ 4294 w 22854"/>
              <a:gd name="T25" fmla="*/ 10080 h 22880"/>
              <a:gd name="T26" fmla="*/ 4294 w 22854"/>
              <a:gd name="T27" fmla="*/ 10106 h 22880"/>
              <a:gd name="T28" fmla="*/ 5040 w 22854"/>
              <a:gd name="T29" fmla="*/ 12106 h 22880"/>
              <a:gd name="T30" fmla="*/ 6854 w 22854"/>
              <a:gd name="T31" fmla="*/ 13172 h 22880"/>
              <a:gd name="T32" fmla="*/ 6106 w 22854"/>
              <a:gd name="T33" fmla="*/ 13306 h 22880"/>
              <a:gd name="T34" fmla="*/ 5520 w 22854"/>
              <a:gd name="T35" fmla="*/ 13226 h 22880"/>
              <a:gd name="T36" fmla="*/ 6640 w 22854"/>
              <a:gd name="T37" fmla="*/ 14800 h 22880"/>
              <a:gd name="T38" fmla="*/ 8426 w 22854"/>
              <a:gd name="T39" fmla="*/ 15412 h 22880"/>
              <a:gd name="T40" fmla="*/ 4560 w 22854"/>
              <a:gd name="T41" fmla="*/ 16746 h 22880"/>
              <a:gd name="T42" fmla="*/ 3814 w 22854"/>
              <a:gd name="T43" fmla="*/ 16692 h 22880"/>
              <a:gd name="T44" fmla="*/ 8614 w 22854"/>
              <a:gd name="T45" fmla="*/ 18106 h 22880"/>
              <a:gd name="T46" fmla="*/ 11734 w 22854"/>
              <a:gd name="T47" fmla="*/ 17572 h 22880"/>
              <a:gd name="T48" fmla="*/ 14240 w 22854"/>
              <a:gd name="T49" fmla="*/ 16160 h 22880"/>
              <a:gd name="T50" fmla="*/ 16026 w 22854"/>
              <a:gd name="T51" fmla="*/ 14132 h 22880"/>
              <a:gd name="T52" fmla="*/ 17146 w 22854"/>
              <a:gd name="T53" fmla="*/ 11706 h 22880"/>
              <a:gd name="T54" fmla="*/ 17494 w 22854"/>
              <a:gd name="T55" fmla="*/ 9200 h 22880"/>
              <a:gd name="T56" fmla="*/ 17494 w 22854"/>
              <a:gd name="T57" fmla="*/ 8800 h 22880"/>
              <a:gd name="T58" fmla="*/ 19040 w 22854"/>
              <a:gd name="T59" fmla="*/ 7172 h 22880"/>
              <a:gd name="T60" fmla="*/ 22854 w 22854"/>
              <a:gd name="T61" fmla="*/ 4292 h 22880"/>
              <a:gd name="T62" fmla="*/ 22854 w 22854"/>
              <a:gd name="T63" fmla="*/ 18586 h 22880"/>
              <a:gd name="T64" fmla="*/ 21600 w 22854"/>
              <a:gd name="T65" fmla="*/ 21600 h 22880"/>
              <a:gd name="T66" fmla="*/ 18560 w 22854"/>
              <a:gd name="T67" fmla="*/ 22880 h 22880"/>
              <a:gd name="T68" fmla="*/ 4294 w 22854"/>
              <a:gd name="T69" fmla="*/ 22880 h 22880"/>
              <a:gd name="T70" fmla="*/ 1254 w 22854"/>
              <a:gd name="T71" fmla="*/ 21600 h 22880"/>
              <a:gd name="T72" fmla="*/ 0 w 22854"/>
              <a:gd name="T73" fmla="*/ 18586 h 22880"/>
              <a:gd name="T74" fmla="*/ 0 w 22854"/>
              <a:gd name="T75" fmla="*/ 4292 h 22880"/>
              <a:gd name="T76" fmla="*/ 1254 w 22854"/>
              <a:gd name="T77" fmla="*/ 1280 h 22880"/>
              <a:gd name="T78" fmla="*/ 4294 w 22854"/>
              <a:gd name="T79" fmla="*/ 0 h 22880"/>
              <a:gd name="T80" fmla="*/ 18560 w 22854"/>
              <a:gd name="T81" fmla="*/ 0 h 22880"/>
              <a:gd name="T82" fmla="*/ 21600 w 22854"/>
              <a:gd name="T83" fmla="*/ 1280 h 22880"/>
              <a:gd name="T84" fmla="*/ 22854 w 22854"/>
              <a:gd name="T85" fmla="*/ 4292 h 22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854" h="22880">
                <a:moveTo>
                  <a:pt x="19040" y="7172"/>
                </a:moveTo>
                <a:cubicBezTo>
                  <a:pt x="18488" y="7422"/>
                  <a:pt x="17894" y="7590"/>
                  <a:pt x="17254" y="7680"/>
                </a:cubicBezTo>
                <a:cubicBezTo>
                  <a:pt x="17928" y="7288"/>
                  <a:pt x="18392" y="6710"/>
                  <a:pt x="18640" y="5946"/>
                </a:cubicBezTo>
                <a:cubicBezTo>
                  <a:pt x="17982" y="6320"/>
                  <a:pt x="17316" y="6568"/>
                  <a:pt x="16640" y="6692"/>
                </a:cubicBezTo>
                <a:cubicBezTo>
                  <a:pt x="16036" y="6052"/>
                  <a:pt x="15280" y="5732"/>
                  <a:pt x="14374" y="5732"/>
                </a:cubicBezTo>
                <a:cubicBezTo>
                  <a:pt x="13502" y="5732"/>
                  <a:pt x="12764" y="6034"/>
                  <a:pt x="12160" y="6640"/>
                </a:cubicBezTo>
                <a:cubicBezTo>
                  <a:pt x="11556" y="7244"/>
                  <a:pt x="11244" y="7982"/>
                  <a:pt x="11226" y="8852"/>
                </a:cubicBezTo>
                <a:cubicBezTo>
                  <a:pt x="11226" y="9138"/>
                  <a:pt x="11254" y="9378"/>
                  <a:pt x="11306" y="9572"/>
                </a:cubicBezTo>
                <a:cubicBezTo>
                  <a:pt x="10026" y="9502"/>
                  <a:pt x="8826" y="9172"/>
                  <a:pt x="7706" y="8586"/>
                </a:cubicBezTo>
                <a:cubicBezTo>
                  <a:pt x="6586" y="8000"/>
                  <a:pt x="5636" y="7234"/>
                  <a:pt x="4854" y="6292"/>
                </a:cubicBezTo>
                <a:cubicBezTo>
                  <a:pt x="4568" y="6790"/>
                  <a:pt x="4426" y="7314"/>
                  <a:pt x="4426" y="7866"/>
                </a:cubicBezTo>
                <a:cubicBezTo>
                  <a:pt x="4426" y="9004"/>
                  <a:pt x="4880" y="9874"/>
                  <a:pt x="5786" y="10480"/>
                </a:cubicBezTo>
                <a:cubicBezTo>
                  <a:pt x="5306" y="10462"/>
                  <a:pt x="4808" y="10328"/>
                  <a:pt x="4294" y="10080"/>
                </a:cubicBezTo>
                <a:lnTo>
                  <a:pt x="4294" y="10106"/>
                </a:lnTo>
                <a:cubicBezTo>
                  <a:pt x="4294" y="10852"/>
                  <a:pt x="4542" y="11520"/>
                  <a:pt x="5040" y="12106"/>
                </a:cubicBezTo>
                <a:cubicBezTo>
                  <a:pt x="5538" y="12692"/>
                  <a:pt x="6142" y="13048"/>
                  <a:pt x="6854" y="13172"/>
                </a:cubicBezTo>
                <a:cubicBezTo>
                  <a:pt x="6568" y="13262"/>
                  <a:pt x="6320" y="13306"/>
                  <a:pt x="6106" y="13306"/>
                </a:cubicBezTo>
                <a:cubicBezTo>
                  <a:pt x="5982" y="13306"/>
                  <a:pt x="5786" y="13280"/>
                  <a:pt x="5520" y="13226"/>
                </a:cubicBezTo>
                <a:cubicBezTo>
                  <a:pt x="5734" y="13866"/>
                  <a:pt x="6106" y="14390"/>
                  <a:pt x="6640" y="14800"/>
                </a:cubicBezTo>
                <a:cubicBezTo>
                  <a:pt x="7174" y="15208"/>
                  <a:pt x="7768" y="15412"/>
                  <a:pt x="8426" y="15412"/>
                </a:cubicBezTo>
                <a:cubicBezTo>
                  <a:pt x="7288" y="16302"/>
                  <a:pt x="6000" y="16746"/>
                  <a:pt x="4560" y="16746"/>
                </a:cubicBezTo>
                <a:cubicBezTo>
                  <a:pt x="4294" y="16746"/>
                  <a:pt x="4044" y="16728"/>
                  <a:pt x="3814" y="16692"/>
                </a:cubicBezTo>
                <a:cubicBezTo>
                  <a:pt x="5272" y="17634"/>
                  <a:pt x="6872" y="18106"/>
                  <a:pt x="8614" y="18106"/>
                </a:cubicBezTo>
                <a:cubicBezTo>
                  <a:pt x="9716" y="18106"/>
                  <a:pt x="10756" y="17928"/>
                  <a:pt x="11734" y="17572"/>
                </a:cubicBezTo>
                <a:cubicBezTo>
                  <a:pt x="12712" y="17218"/>
                  <a:pt x="13546" y="16746"/>
                  <a:pt x="14240" y="16160"/>
                </a:cubicBezTo>
                <a:cubicBezTo>
                  <a:pt x="14934" y="15572"/>
                  <a:pt x="15528" y="14898"/>
                  <a:pt x="16026" y="14132"/>
                </a:cubicBezTo>
                <a:cubicBezTo>
                  <a:pt x="16524" y="13368"/>
                  <a:pt x="16898" y="12560"/>
                  <a:pt x="17146" y="11706"/>
                </a:cubicBezTo>
                <a:cubicBezTo>
                  <a:pt x="17396" y="10852"/>
                  <a:pt x="17512" y="10018"/>
                  <a:pt x="17494" y="9200"/>
                </a:cubicBezTo>
                <a:lnTo>
                  <a:pt x="17494" y="8800"/>
                </a:lnTo>
                <a:cubicBezTo>
                  <a:pt x="18116" y="8354"/>
                  <a:pt x="18632" y="7812"/>
                  <a:pt x="19040" y="7172"/>
                </a:cubicBezTo>
                <a:close/>
                <a:moveTo>
                  <a:pt x="22854" y="4292"/>
                </a:moveTo>
                <a:lnTo>
                  <a:pt x="22854" y="18586"/>
                </a:lnTo>
                <a:cubicBezTo>
                  <a:pt x="22854" y="19760"/>
                  <a:pt x="22436" y="20764"/>
                  <a:pt x="21600" y="21600"/>
                </a:cubicBezTo>
                <a:cubicBezTo>
                  <a:pt x="20764" y="22434"/>
                  <a:pt x="19752" y="22862"/>
                  <a:pt x="18560" y="22880"/>
                </a:cubicBezTo>
                <a:lnTo>
                  <a:pt x="4294" y="22880"/>
                </a:lnTo>
                <a:cubicBezTo>
                  <a:pt x="3102" y="22880"/>
                  <a:pt x="2088" y="22452"/>
                  <a:pt x="1254" y="21600"/>
                </a:cubicBezTo>
                <a:cubicBezTo>
                  <a:pt x="418" y="20746"/>
                  <a:pt x="0" y="19742"/>
                  <a:pt x="0" y="18586"/>
                </a:cubicBezTo>
                <a:lnTo>
                  <a:pt x="0" y="4292"/>
                </a:lnTo>
                <a:cubicBezTo>
                  <a:pt x="0" y="3120"/>
                  <a:pt x="418" y="2114"/>
                  <a:pt x="1254" y="1280"/>
                </a:cubicBezTo>
                <a:cubicBezTo>
                  <a:pt x="2088" y="444"/>
                  <a:pt x="3102" y="18"/>
                  <a:pt x="4294" y="0"/>
                </a:cubicBezTo>
                <a:lnTo>
                  <a:pt x="18560" y="0"/>
                </a:lnTo>
                <a:cubicBezTo>
                  <a:pt x="19752" y="0"/>
                  <a:pt x="20764" y="426"/>
                  <a:pt x="21600" y="1280"/>
                </a:cubicBezTo>
                <a:cubicBezTo>
                  <a:pt x="22436" y="2132"/>
                  <a:pt x="22854" y="3138"/>
                  <a:pt x="22854" y="4292"/>
                </a:cubicBezTo>
                <a:close/>
              </a:path>
            </a:pathLst>
          </a:custGeom>
          <a:solidFill>
            <a:srgbClr val="1DA1F3"/>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solidFill>
                <a:prstClr val="black"/>
              </a:solidFill>
            </a:endParaRPr>
          </a:p>
        </p:txBody>
      </p:sp>
      <p:sp>
        <p:nvSpPr>
          <p:cNvPr id="24" name="Freeform 45"/>
          <p:cNvSpPr>
            <a:spLocks noChangeAspect="1"/>
          </p:cNvSpPr>
          <p:nvPr userDrawn="1"/>
        </p:nvSpPr>
        <p:spPr bwMode="auto">
          <a:xfrm>
            <a:off x="665317" y="5903527"/>
            <a:ext cx="153310" cy="154013"/>
          </a:xfrm>
          <a:custGeom>
            <a:avLst/>
            <a:gdLst>
              <a:gd name="T0" fmla="*/ 18560 w 22854"/>
              <a:gd name="T1" fmla="*/ 0 h 22880"/>
              <a:gd name="T2" fmla="*/ 21600 w 22854"/>
              <a:gd name="T3" fmla="*/ 1280 h 22880"/>
              <a:gd name="T4" fmla="*/ 22854 w 22854"/>
              <a:gd name="T5" fmla="*/ 4292 h 22880"/>
              <a:gd name="T6" fmla="*/ 22854 w 22854"/>
              <a:gd name="T7" fmla="*/ 18586 h 22880"/>
              <a:gd name="T8" fmla="*/ 21600 w 22854"/>
              <a:gd name="T9" fmla="*/ 21600 h 22880"/>
              <a:gd name="T10" fmla="*/ 18560 w 22854"/>
              <a:gd name="T11" fmla="*/ 22880 h 22880"/>
              <a:gd name="T12" fmla="*/ 15786 w 22854"/>
              <a:gd name="T13" fmla="*/ 22880 h 22880"/>
              <a:gd name="T14" fmla="*/ 15786 w 22854"/>
              <a:gd name="T15" fmla="*/ 14000 h 22880"/>
              <a:gd name="T16" fmla="*/ 18746 w 22854"/>
              <a:gd name="T17" fmla="*/ 14000 h 22880"/>
              <a:gd name="T18" fmla="*/ 19174 w 22854"/>
              <a:gd name="T19" fmla="*/ 10560 h 22880"/>
              <a:gd name="T20" fmla="*/ 15786 w 22854"/>
              <a:gd name="T21" fmla="*/ 10560 h 22880"/>
              <a:gd name="T22" fmla="*/ 15786 w 22854"/>
              <a:gd name="T23" fmla="*/ 8346 h 22880"/>
              <a:gd name="T24" fmla="*/ 16134 w 22854"/>
              <a:gd name="T25" fmla="*/ 7120 h 22880"/>
              <a:gd name="T26" fmla="*/ 17494 w 22854"/>
              <a:gd name="T27" fmla="*/ 6692 h 22880"/>
              <a:gd name="T28" fmla="*/ 19306 w 22854"/>
              <a:gd name="T29" fmla="*/ 6666 h 22880"/>
              <a:gd name="T30" fmla="*/ 19306 w 22854"/>
              <a:gd name="T31" fmla="*/ 3600 h 22880"/>
              <a:gd name="T32" fmla="*/ 16640 w 22854"/>
              <a:gd name="T33" fmla="*/ 3466 h 22880"/>
              <a:gd name="T34" fmla="*/ 13414 w 22854"/>
              <a:gd name="T35" fmla="*/ 4640 h 22880"/>
              <a:gd name="T36" fmla="*/ 12214 w 22854"/>
              <a:gd name="T37" fmla="*/ 8026 h 22880"/>
              <a:gd name="T38" fmla="*/ 12214 w 22854"/>
              <a:gd name="T39" fmla="*/ 10560 h 22880"/>
              <a:gd name="T40" fmla="*/ 9226 w 22854"/>
              <a:gd name="T41" fmla="*/ 10560 h 22880"/>
              <a:gd name="T42" fmla="*/ 9226 w 22854"/>
              <a:gd name="T43" fmla="*/ 14000 h 22880"/>
              <a:gd name="T44" fmla="*/ 12214 w 22854"/>
              <a:gd name="T45" fmla="*/ 14000 h 22880"/>
              <a:gd name="T46" fmla="*/ 12214 w 22854"/>
              <a:gd name="T47" fmla="*/ 22880 h 22880"/>
              <a:gd name="T48" fmla="*/ 4294 w 22854"/>
              <a:gd name="T49" fmla="*/ 22880 h 22880"/>
              <a:gd name="T50" fmla="*/ 1254 w 22854"/>
              <a:gd name="T51" fmla="*/ 21600 h 22880"/>
              <a:gd name="T52" fmla="*/ 0 w 22854"/>
              <a:gd name="T53" fmla="*/ 18586 h 22880"/>
              <a:gd name="T54" fmla="*/ 0 w 22854"/>
              <a:gd name="T55" fmla="*/ 4292 h 22880"/>
              <a:gd name="T56" fmla="*/ 1254 w 22854"/>
              <a:gd name="T57" fmla="*/ 1280 h 22880"/>
              <a:gd name="T58" fmla="*/ 4294 w 22854"/>
              <a:gd name="T59" fmla="*/ 0 h 22880"/>
              <a:gd name="T60" fmla="*/ 18560 w 22854"/>
              <a:gd name="T61" fmla="*/ 0 h 22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854" h="22880">
                <a:moveTo>
                  <a:pt x="18560" y="0"/>
                </a:moveTo>
                <a:cubicBezTo>
                  <a:pt x="19752" y="0"/>
                  <a:pt x="20764" y="426"/>
                  <a:pt x="21600" y="1280"/>
                </a:cubicBezTo>
                <a:cubicBezTo>
                  <a:pt x="22436" y="2132"/>
                  <a:pt x="22854" y="3138"/>
                  <a:pt x="22854" y="4292"/>
                </a:cubicBezTo>
                <a:lnTo>
                  <a:pt x="22854" y="18586"/>
                </a:lnTo>
                <a:cubicBezTo>
                  <a:pt x="22854" y="19760"/>
                  <a:pt x="22436" y="20764"/>
                  <a:pt x="21600" y="21600"/>
                </a:cubicBezTo>
                <a:cubicBezTo>
                  <a:pt x="20764" y="22434"/>
                  <a:pt x="19752" y="22862"/>
                  <a:pt x="18560" y="22880"/>
                </a:cubicBezTo>
                <a:lnTo>
                  <a:pt x="15786" y="22880"/>
                </a:lnTo>
                <a:lnTo>
                  <a:pt x="15786" y="14000"/>
                </a:lnTo>
                <a:lnTo>
                  <a:pt x="18746" y="14000"/>
                </a:lnTo>
                <a:lnTo>
                  <a:pt x="19174" y="10560"/>
                </a:lnTo>
                <a:lnTo>
                  <a:pt x="15786" y="10560"/>
                </a:lnTo>
                <a:lnTo>
                  <a:pt x="15786" y="8346"/>
                </a:lnTo>
                <a:cubicBezTo>
                  <a:pt x="15786" y="7794"/>
                  <a:pt x="15902" y="7386"/>
                  <a:pt x="16134" y="7120"/>
                </a:cubicBezTo>
                <a:cubicBezTo>
                  <a:pt x="16364" y="6852"/>
                  <a:pt x="16818" y="6710"/>
                  <a:pt x="17494" y="6692"/>
                </a:cubicBezTo>
                <a:lnTo>
                  <a:pt x="19306" y="6666"/>
                </a:lnTo>
                <a:lnTo>
                  <a:pt x="19306" y="3600"/>
                </a:lnTo>
                <a:cubicBezTo>
                  <a:pt x="18684" y="3510"/>
                  <a:pt x="17796" y="3466"/>
                  <a:pt x="16640" y="3466"/>
                </a:cubicBezTo>
                <a:cubicBezTo>
                  <a:pt x="15306" y="3466"/>
                  <a:pt x="14232" y="3858"/>
                  <a:pt x="13414" y="4640"/>
                </a:cubicBezTo>
                <a:cubicBezTo>
                  <a:pt x="12596" y="5422"/>
                  <a:pt x="12196" y="6550"/>
                  <a:pt x="12214" y="8026"/>
                </a:cubicBezTo>
                <a:lnTo>
                  <a:pt x="12214" y="10560"/>
                </a:lnTo>
                <a:lnTo>
                  <a:pt x="9226" y="10560"/>
                </a:lnTo>
                <a:lnTo>
                  <a:pt x="9226" y="14000"/>
                </a:lnTo>
                <a:lnTo>
                  <a:pt x="12214" y="14000"/>
                </a:lnTo>
                <a:lnTo>
                  <a:pt x="12214" y="22880"/>
                </a:lnTo>
                <a:lnTo>
                  <a:pt x="4294" y="22880"/>
                </a:lnTo>
                <a:cubicBezTo>
                  <a:pt x="3102" y="22880"/>
                  <a:pt x="2088" y="22452"/>
                  <a:pt x="1254" y="21600"/>
                </a:cubicBezTo>
                <a:cubicBezTo>
                  <a:pt x="418" y="20746"/>
                  <a:pt x="0" y="19742"/>
                  <a:pt x="0" y="18586"/>
                </a:cubicBezTo>
                <a:lnTo>
                  <a:pt x="0" y="4292"/>
                </a:lnTo>
                <a:cubicBezTo>
                  <a:pt x="0" y="3120"/>
                  <a:pt x="418" y="2114"/>
                  <a:pt x="1254" y="1280"/>
                </a:cubicBezTo>
                <a:cubicBezTo>
                  <a:pt x="2088" y="444"/>
                  <a:pt x="3102" y="18"/>
                  <a:pt x="4294" y="0"/>
                </a:cubicBezTo>
                <a:lnTo>
                  <a:pt x="18560" y="0"/>
                </a:lnTo>
                <a:close/>
              </a:path>
            </a:pathLst>
          </a:custGeom>
          <a:solidFill>
            <a:srgbClr val="3B5997"/>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solidFill>
                <a:prstClr val="black"/>
              </a:solidFill>
            </a:endParaRPr>
          </a:p>
        </p:txBody>
      </p:sp>
    </p:spTree>
    <p:extLst>
      <p:ext uri="{BB962C8B-B14F-4D97-AF65-F5344CB8AC3E}">
        <p14:creationId xmlns:p14="http://schemas.microsoft.com/office/powerpoint/2010/main" val="1825043954"/>
      </p:ext>
    </p:extLst>
  </p:cSld>
  <p:clrMapOvr>
    <a:masterClrMapping/>
  </p:clrMapOvr>
  <p:extLst>
    <p:ext uri="{DCECCB84-F9BA-43D5-87BE-67443E8EF086}">
      <p15:sldGuideLst xmlns:p15="http://schemas.microsoft.com/office/powerpoint/2012/main">
        <p15:guide id="1" orient="horz" pos="132">
          <p15:clr>
            <a:srgbClr val="FBAE40"/>
          </p15:clr>
        </p15:guide>
        <p15:guide id="2" pos="288">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_Final slide - Say thank You">
    <p:spTree>
      <p:nvGrpSpPr>
        <p:cNvPr id="1" name=""/>
        <p:cNvGrpSpPr/>
        <p:nvPr/>
      </p:nvGrpSpPr>
      <p:grpSpPr>
        <a:xfrm>
          <a:off x="0" y="0"/>
          <a:ext cx="0" cy="0"/>
          <a:chOff x="0" y="0"/>
          <a:chExt cx="0" cy="0"/>
        </a:xfrm>
      </p:grpSpPr>
      <p:sp>
        <p:nvSpPr>
          <p:cNvPr id="17" name="Rectangle 16"/>
          <p:cNvSpPr/>
          <p:nvPr userDrawn="1"/>
        </p:nvSpPr>
        <p:spPr>
          <a:xfrm>
            <a:off x="0" y="0"/>
            <a:ext cx="9144000" cy="6858000"/>
          </a:xfrm>
          <a:prstGeom prst="rect">
            <a:avLst/>
          </a:prstGeom>
        </p:spPr>
        <p:txBody>
          <a:bodyPr vert="horz" lIns="91440" tIns="45720" rIns="91440" bIns="45720" rtlCol="0">
            <a:normAutofit/>
          </a:bodyPr>
          <a:lstStyle/>
          <a:p>
            <a:pPr lvl="0" indent="0">
              <a:spcBef>
                <a:spcPct val="20000"/>
              </a:spcBef>
              <a:buFont typeface="Arial" pitchFamily="34" charset="0"/>
              <a:buNone/>
            </a:pPr>
            <a:endParaRPr lang="en-US" sz="2000" dirty="0">
              <a:solidFill>
                <a:schemeClr val="accent2"/>
              </a:solidFill>
            </a:endParaRPr>
          </a:p>
        </p:txBody>
      </p:sp>
      <p:sp>
        <p:nvSpPr>
          <p:cNvPr id="12" name="Text Placeholder 11"/>
          <p:cNvSpPr>
            <a:spLocks noGrp="1"/>
          </p:cNvSpPr>
          <p:nvPr>
            <p:ph type="body" sz="quarter" idx="13" hasCustomPrompt="1"/>
          </p:nvPr>
        </p:nvSpPr>
        <p:spPr>
          <a:xfrm>
            <a:off x="1295400" y="2640013"/>
            <a:ext cx="6553200" cy="1474787"/>
          </a:xfrm>
        </p:spPr>
        <p:txBody>
          <a:bodyPr>
            <a:noAutofit/>
          </a:bodyPr>
          <a:lstStyle>
            <a:lvl1pPr marL="0" indent="0">
              <a:spcBef>
                <a:spcPts val="0"/>
              </a:spcBef>
              <a:buFontTx/>
              <a:buNone/>
              <a:defRPr lang="en-US" sz="7200" kern="1200" dirty="0" smtClean="0">
                <a:solidFill>
                  <a:schemeClr val="accent1"/>
                </a:solidFill>
                <a:latin typeface="Bebas Neue Bold" panose="020B0606020202050201" pitchFamily="34" charset="0"/>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Thank You!</a:t>
            </a:r>
          </a:p>
        </p:txBody>
      </p:sp>
      <p:sp>
        <p:nvSpPr>
          <p:cNvPr id="14" name="Text Placeholder 13"/>
          <p:cNvSpPr>
            <a:spLocks noGrp="1"/>
          </p:cNvSpPr>
          <p:nvPr>
            <p:ph type="body" sz="quarter" idx="14" hasCustomPrompt="1"/>
          </p:nvPr>
        </p:nvSpPr>
        <p:spPr>
          <a:xfrm>
            <a:off x="1371600" y="4038600"/>
            <a:ext cx="7086600" cy="685800"/>
          </a:xfrm>
        </p:spPr>
        <p:txBody>
          <a:bodyPr vert="horz" lIns="91440" tIns="45720" rIns="91440" bIns="45720" rtlCol="0">
            <a:normAutofit/>
          </a:bodyPr>
          <a:lstStyle>
            <a:lvl1pPr marL="0" indent="0">
              <a:buNone/>
              <a:defRPr lang="en-US" sz="1200" dirty="0" smtClean="0">
                <a:solidFill>
                  <a:schemeClr val="tx1"/>
                </a:solidFill>
              </a:defRPr>
            </a:lvl1pPr>
          </a:lstStyle>
          <a:p>
            <a:pPr lvl="0"/>
            <a:r>
              <a:rPr lang="en-US" dirty="0"/>
              <a:t>Last message here :)</a:t>
            </a:r>
          </a:p>
        </p:txBody>
      </p:sp>
      <p:sp>
        <p:nvSpPr>
          <p:cNvPr id="5" name="Picture Placeholder 4"/>
          <p:cNvSpPr>
            <a:spLocks noGrp="1"/>
          </p:cNvSpPr>
          <p:nvPr>
            <p:ph type="pic" sz="quarter" idx="15" hasCustomPrompt="1"/>
          </p:nvPr>
        </p:nvSpPr>
        <p:spPr>
          <a:xfrm>
            <a:off x="1317008" y="609600"/>
            <a:ext cx="2590800" cy="1143000"/>
          </a:xfrm>
        </p:spPr>
        <p:txBody>
          <a:bodyPr/>
          <a:lstStyle>
            <a:lvl1pPr marL="0" indent="0">
              <a:buNone/>
              <a:defRPr/>
            </a:lvl1pPr>
          </a:lstStyle>
          <a:p>
            <a:r>
              <a:rPr lang="en-US" dirty="0"/>
              <a:t>Logo</a:t>
            </a:r>
          </a:p>
        </p:txBody>
      </p:sp>
      <p:sp>
        <p:nvSpPr>
          <p:cNvPr id="16" name="Footer Placeholder 4"/>
          <p:cNvSpPr>
            <a:spLocks noGrp="1"/>
          </p:cNvSpPr>
          <p:nvPr>
            <p:ph type="ftr" sz="quarter" idx="3"/>
          </p:nvPr>
        </p:nvSpPr>
        <p:spPr>
          <a:xfrm>
            <a:off x="1547664" y="6459379"/>
            <a:ext cx="6072336" cy="246221"/>
          </a:xfrm>
          <a:prstGeom prst="rect">
            <a:avLst/>
          </a:prstGeom>
          <a:noFill/>
        </p:spPr>
        <p:txBody>
          <a:bodyPr wrap="square" rtlCol="0">
            <a:spAutoFit/>
          </a:bodyPr>
          <a:lstStyle>
            <a:lvl1pPr algn="r">
              <a:defRPr lang="en-US" sz="1000" i="1" smtClean="0">
                <a:solidFill>
                  <a:srgbClr val="818181"/>
                </a:solidFill>
              </a:defRPr>
            </a:lvl1pPr>
          </a:lstStyle>
          <a:p>
            <a:r>
              <a:rPr lang="en-US" dirty="0"/>
              <a:t>Frankfurt University of Applied Sciences, Faculty 2, M.Sc. HIS, SS 2019, ©2019 Prof. Dr.-Ing. Peter Thoma</a:t>
            </a:r>
          </a:p>
        </p:txBody>
      </p:sp>
      <p:sp>
        <p:nvSpPr>
          <p:cNvPr id="9" name="Slide Number Placeholder 13"/>
          <p:cNvSpPr>
            <a:spLocks noGrp="1"/>
          </p:cNvSpPr>
          <p:nvPr>
            <p:ph type="sldNum" sz="quarter" idx="4"/>
          </p:nvPr>
        </p:nvSpPr>
        <p:spPr>
          <a:xfrm>
            <a:off x="8229600" y="6408564"/>
            <a:ext cx="457200" cy="320040"/>
          </a:xfrm>
          <a:prstGeom prst="roundRect">
            <a:avLst/>
          </a:prstGeom>
          <a:solidFill>
            <a:schemeClr val="accent1"/>
          </a:solidFill>
          <a:ln>
            <a:noFill/>
          </a:ln>
          <a:effectLst/>
        </p:spPr>
        <p:txBody>
          <a:bodyPr wrap="none" lIns="0" rIns="0" rtlCol="0" anchor="ctr"/>
          <a:lstStyle>
            <a:lvl1pPr>
              <a:defRPr lang="en-US" sz="1400" spc="200" baseline="0" smtClean="0">
                <a:solidFill>
                  <a:schemeClr val="bg1"/>
                </a:solidFill>
                <a:latin typeface="Bebas Neue Bold" panose="020B0606020202050201" pitchFamily="34" charset="0"/>
              </a:defRPr>
            </a:lvl1pPr>
          </a:lstStyle>
          <a:p>
            <a:pPr algn="ctr"/>
            <a:fld id="{9D955F5F-96B5-4123-A0BF-F5126ED54847}" type="slidenum">
              <a:rPr lang="en-US" smtClean="0"/>
              <a:pPr algn="ctr"/>
              <a:t>‹Nr.›</a:t>
            </a:fld>
            <a:endParaRPr lang="en-US" dirty="0"/>
          </a:p>
        </p:txBody>
      </p:sp>
      <p:sp useBgFill="1">
        <p:nvSpPr>
          <p:cNvPr id="2" name="Rectangle 1"/>
          <p:cNvSpPr/>
          <p:nvPr userDrawn="1"/>
        </p:nvSpPr>
        <p:spPr>
          <a:xfrm>
            <a:off x="152400" y="381000"/>
            <a:ext cx="304800" cy="914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704635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7" name="Rectangle 6"/>
          <p:cNvSpPr/>
          <p:nvPr userDrawn="1"/>
        </p:nvSpPr>
        <p:spPr>
          <a:xfrm>
            <a:off x="381000" y="6070600"/>
            <a:ext cx="8763000" cy="787400"/>
          </a:xfrm>
          <a:prstGeom prst="rect">
            <a:avLst/>
          </a:prstGeom>
          <a:gradFill flip="none" rotWithShape="1">
            <a:gsLst>
              <a:gs pos="0">
                <a:srgbClr val="FFFFFF"/>
              </a:gs>
              <a:gs pos="100000">
                <a:schemeClr val="accent1"/>
              </a:gs>
              <a:gs pos="24000">
                <a:srgbClr val="FFFFFF"/>
              </a:gs>
              <a:gs pos="71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defTabSz="879130" fontAlgn="auto">
              <a:spcBef>
                <a:spcPts val="0"/>
              </a:spcBef>
              <a:spcAft>
                <a:spcPts val="0"/>
              </a:spcAft>
            </a:pPr>
            <a:endParaRPr lang="en-US" sz="1700" b="0" dirty="0">
              <a:solidFill>
                <a:srgbClr val="FFFFFF"/>
              </a:solidFill>
            </a:endParaRPr>
          </a:p>
        </p:txBody>
      </p:sp>
      <p:sp>
        <p:nvSpPr>
          <p:cNvPr id="6" name="Title 5"/>
          <p:cNvSpPr>
            <a:spLocks noGrp="1"/>
          </p:cNvSpPr>
          <p:nvPr>
            <p:ph type="title"/>
          </p:nvPr>
        </p:nvSpPr>
        <p:spPr/>
        <p:txBody>
          <a:bodyPr/>
          <a:lstStyle>
            <a:lvl1pPr>
              <a:defRPr baseline="0"/>
            </a:lvl1pPr>
          </a:lstStyle>
          <a:p>
            <a:r>
              <a:rPr lang="en-US"/>
              <a:t>Click to edit Master title style</a:t>
            </a:r>
            <a:endParaRPr lang="en-US" dirty="0"/>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val="0"/>
              </a:ext>
            </a:extLst>
          </a:blip>
          <a:srcRect t="13613" b="11926"/>
          <a:stretch/>
        </p:blipFill>
        <p:spPr>
          <a:xfrm>
            <a:off x="5867401" y="6273801"/>
            <a:ext cx="2666990" cy="320843"/>
          </a:xfrm>
          <a:prstGeom prst="rect">
            <a:avLst/>
          </a:prstGeom>
        </p:spPr>
      </p:pic>
    </p:spTree>
    <p:extLst>
      <p:ext uri="{BB962C8B-B14F-4D97-AF65-F5344CB8AC3E}">
        <p14:creationId xmlns:p14="http://schemas.microsoft.com/office/powerpoint/2010/main" val="1327330193"/>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theme" Target="../theme/theme1.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7F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3400" y="274637"/>
            <a:ext cx="8153400" cy="1143000"/>
          </a:xfrm>
          <a:prstGeom prst="rect">
            <a:avLst/>
          </a:prstGeom>
        </p:spPr>
        <p:txBody>
          <a:bodyPr vert="horz" lIns="91440" tIns="45720" rIns="91440" bIns="45720" rtlCol="0" anchor="ctr">
            <a:normAutofit/>
          </a:bodyPr>
          <a:lstStyle/>
          <a:p>
            <a:pPr lvl="0" algn="l"/>
            <a:r>
              <a:rPr lang="de-DE"/>
              <a:t>Mastertitelformat bearbeiten</a:t>
            </a:r>
            <a:endParaRPr lang="en-US"/>
          </a:p>
        </p:txBody>
      </p:sp>
      <p:sp>
        <p:nvSpPr>
          <p:cNvPr id="3" name="Text Placeholder 2"/>
          <p:cNvSpPr>
            <a:spLocks noGrp="1"/>
          </p:cNvSpPr>
          <p:nvPr>
            <p:ph type="body" idx="1"/>
          </p:nvPr>
        </p:nvSpPr>
        <p:spPr>
          <a:xfrm>
            <a:off x="533400" y="1600201"/>
            <a:ext cx="8153400" cy="4525963"/>
          </a:xfrm>
          <a:prstGeom prst="rect">
            <a:avLst/>
          </a:prstGeom>
        </p:spPr>
        <p:txBody>
          <a:bodyPr vert="horz" lIns="91440" tIns="45720" rIns="91440" bIns="45720" rtlCol="0">
            <a:normAutofit/>
          </a:bodyPr>
          <a:lstStyle/>
          <a:p>
            <a:pPr marL="0" lvl="0" indent="0">
              <a:buFontTx/>
              <a:buNone/>
            </a:pPr>
            <a:r>
              <a:rPr lang="en-US"/>
              <a:t>Click to edit Master text styles</a:t>
            </a:r>
          </a:p>
        </p:txBody>
      </p:sp>
      <p:grpSp>
        <p:nvGrpSpPr>
          <p:cNvPr id="20" name="Group 19"/>
          <p:cNvGrpSpPr/>
          <p:nvPr userDrawn="1"/>
        </p:nvGrpSpPr>
        <p:grpSpPr>
          <a:xfrm>
            <a:off x="228600" y="533400"/>
            <a:ext cx="152400" cy="533400"/>
            <a:chOff x="228600" y="533400"/>
            <a:chExt cx="152400" cy="533400"/>
          </a:xfrm>
        </p:grpSpPr>
        <p:cxnSp>
          <p:nvCxnSpPr>
            <p:cNvPr id="21" name="Straight Connector 20"/>
            <p:cNvCxnSpPr/>
            <p:nvPr/>
          </p:nvCxnSpPr>
          <p:spPr>
            <a:xfrm>
              <a:off x="304800" y="533400"/>
              <a:ext cx="0" cy="533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Oval 21"/>
            <p:cNvSpPr/>
            <p:nvPr/>
          </p:nvSpPr>
          <p:spPr>
            <a:xfrm>
              <a:off x="228600" y="723900"/>
              <a:ext cx="152400" cy="152400"/>
            </a:xfrm>
            <a:prstGeom prst="ellipse">
              <a:avLst/>
            </a:prstGeom>
            <a:solidFill>
              <a:schemeClr val="accent1"/>
            </a:solid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grpSp>
      <p:sp>
        <p:nvSpPr>
          <p:cNvPr id="10" name="Footer Placeholder 4">
            <a:extLst>
              <a:ext uri="{FF2B5EF4-FFF2-40B4-BE49-F238E27FC236}">
                <a16:creationId xmlns:a16="http://schemas.microsoft.com/office/drawing/2014/main" id="{E2F5CC05-B508-4002-9624-E018AF0BCAA1}"/>
              </a:ext>
            </a:extLst>
          </p:cNvPr>
          <p:cNvSpPr txBox="1">
            <a:spLocks/>
          </p:cNvSpPr>
          <p:nvPr userDrawn="1"/>
        </p:nvSpPr>
        <p:spPr>
          <a:xfrm>
            <a:off x="1115616" y="6567155"/>
            <a:ext cx="7266384" cy="246221"/>
          </a:xfrm>
          <a:prstGeom prst="rect">
            <a:avLst/>
          </a:prstGeom>
          <a:noFill/>
        </p:spPr>
        <p:txBody>
          <a:bodyPr wrap="square" rtlCol="0">
            <a:spAutoFit/>
          </a:bodyPr>
          <a:lstStyle>
            <a:defPPr>
              <a:defRPr lang="en-US"/>
            </a:defPPr>
            <a:lvl1pPr algn="r">
              <a:defRPr sz="1000" i="1">
                <a:solidFill>
                  <a:srgbClr val="818181"/>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dirty="0">
                <a:ln>
                  <a:noFill/>
                </a:ln>
                <a:solidFill>
                  <a:srgbClr val="818181"/>
                </a:solidFill>
                <a:effectLst/>
                <a:uLnTx/>
                <a:uFillTx/>
                <a:latin typeface="Calibri"/>
                <a:ea typeface="+mn-ea"/>
                <a:cs typeface="+mn-cs"/>
              </a:rPr>
              <a:t>Frankfurt University of Applied Sciences, Faculty 2, ©2020 Prof. Dr.-Ing. Peter Thoma</a:t>
            </a:r>
          </a:p>
        </p:txBody>
      </p:sp>
      <p:sp>
        <p:nvSpPr>
          <p:cNvPr id="11" name="Slide Number Placeholder 13">
            <a:extLst>
              <a:ext uri="{FF2B5EF4-FFF2-40B4-BE49-F238E27FC236}">
                <a16:creationId xmlns:a16="http://schemas.microsoft.com/office/drawing/2014/main" id="{7938597C-ADF8-43F7-B59B-283C2341FAAE}"/>
              </a:ext>
            </a:extLst>
          </p:cNvPr>
          <p:cNvSpPr txBox="1">
            <a:spLocks/>
          </p:cNvSpPr>
          <p:nvPr userDrawn="1"/>
        </p:nvSpPr>
        <p:spPr>
          <a:xfrm>
            <a:off x="8604448" y="6599311"/>
            <a:ext cx="286072" cy="195842"/>
          </a:xfrm>
          <a:prstGeom prst="roundRect">
            <a:avLst/>
          </a:prstGeom>
          <a:solidFill>
            <a:schemeClr val="accent1"/>
          </a:solidFill>
          <a:ln>
            <a:noFill/>
          </a:ln>
          <a:effectLst/>
        </p:spPr>
        <p:txBody>
          <a:bodyPr wrap="none" lIns="0" rIns="0" rtlCol="0" anchor="ctr"/>
          <a:lstStyle>
            <a:defPPr>
              <a:defRPr lang="en-US"/>
            </a:defPPr>
            <a:lvl1pPr marL="0" algn="l" defTabSz="914400" rtl="0" eaLnBrk="1" latinLnBrk="0" hangingPunct="1">
              <a:defRPr lang="en-US" sz="1400" kern="1200" spc="200" baseline="0" smtClean="0">
                <a:solidFill>
                  <a:schemeClr val="bg1"/>
                </a:solidFill>
                <a:latin typeface="Bebas Neue Bold" panose="020B0606020202050201"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7CA0C370-35C6-44E2-BAD3-8B74249D3476}" type="slidenum">
              <a:rPr kumimoji="0" lang="de-DE" sz="1400" b="0" i="0" u="none" strike="noStrike" kern="1200" cap="none" spc="200" normalizeH="0" baseline="0" noProof="0" smtClean="0">
                <a:ln>
                  <a:noFill/>
                </a:ln>
                <a:solidFill>
                  <a:srgbClr val="FFFFFF"/>
                </a:solidFill>
                <a:effectLst/>
                <a:uLnTx/>
                <a:uFillTx/>
                <a:latin typeface="Bebas Neue Bold" panose="020B0606020202050201" pitchFamily="34" charset="0"/>
                <a:ea typeface="+mn-ea"/>
                <a:cs typeface="+mn-cs"/>
              </a:rPr>
              <a:t>‹Nr.›</a:t>
            </a:fld>
            <a:endParaRPr kumimoji="0" lang="de-DE" sz="1400" b="0" i="0" u="none" strike="noStrike" kern="1200" cap="none" spc="200" normalizeH="0" baseline="0" noProof="0" dirty="0">
              <a:ln>
                <a:noFill/>
              </a:ln>
              <a:solidFill>
                <a:srgbClr val="FFFFFF"/>
              </a:solidFill>
              <a:effectLst/>
              <a:uLnTx/>
              <a:uFillTx/>
              <a:latin typeface="Bebas Neue Bold" panose="020B0606020202050201" pitchFamily="34" charset="0"/>
              <a:ea typeface="+mn-ea"/>
              <a:cs typeface="+mn-cs"/>
            </a:endParaRPr>
          </a:p>
        </p:txBody>
      </p:sp>
    </p:spTree>
    <p:extLst>
      <p:ext uri="{BB962C8B-B14F-4D97-AF65-F5344CB8AC3E}">
        <p14:creationId xmlns:p14="http://schemas.microsoft.com/office/powerpoint/2010/main" val="54707263"/>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 id="2147483752" r:id="rId15"/>
    <p:sldLayoutId id="2147483753" r:id="rId16"/>
    <p:sldLayoutId id="2147483754" r:id="rId17"/>
    <p:sldLayoutId id="2147483755" r:id="rId18"/>
    <p:sldLayoutId id="2147483756" r:id="rId19"/>
    <p:sldLayoutId id="2147483757" r:id="rId20"/>
    <p:sldLayoutId id="2147483758" r:id="rId21"/>
    <p:sldLayoutId id="2147483759" r:id="rId22"/>
    <p:sldLayoutId id="2147483760" r:id="rId23"/>
    <p:sldLayoutId id="2147483761" r:id="rId24"/>
    <p:sldLayoutId id="2147483762" r:id="rId25"/>
    <p:sldLayoutId id="2147483763" r:id="rId26"/>
    <p:sldLayoutId id="2147483764" r:id="rId27"/>
    <p:sldLayoutId id="2147483765" r:id="rId28"/>
    <p:sldLayoutId id="2147483766" r:id="rId29"/>
    <p:sldLayoutId id="2147483767" r:id="rId30"/>
    <p:sldLayoutId id="2147483768" r:id="rId31"/>
    <p:sldLayoutId id="2147483769" r:id="rId32"/>
    <p:sldLayoutId id="2147483770" r:id="rId33"/>
    <p:sldLayoutId id="2147483771" r:id="rId34"/>
    <p:sldLayoutId id="2147483772" r:id="rId35"/>
    <p:sldLayoutId id="2147483773" r:id="rId36"/>
    <p:sldLayoutId id="2147483774" r:id="rId37"/>
    <p:sldLayoutId id="2147483775" r:id="rId38"/>
    <p:sldLayoutId id="2147483776" r:id="rId39"/>
    <p:sldLayoutId id="2147483777" r:id="rId40"/>
    <p:sldLayoutId id="2147483778" r:id="rId41"/>
    <p:sldLayoutId id="2147483779" r:id="rId42"/>
    <p:sldLayoutId id="2147483780" r:id="rId43"/>
    <p:sldLayoutId id="2147483781" r:id="rId44"/>
    <p:sldLayoutId id="2147483782" r:id="rId45"/>
    <p:sldLayoutId id="2147483783" r:id="rId46"/>
    <p:sldLayoutId id="2147483784" r:id="rId47"/>
    <p:sldLayoutId id="2147483785" r:id="rId48"/>
    <p:sldLayoutId id="2147483649" r:id="rId49"/>
    <p:sldLayoutId id="2147483669" r:id="rId50"/>
    <p:sldLayoutId id="2147483678" r:id="rId51"/>
    <p:sldLayoutId id="2147483650" r:id="rId52"/>
    <p:sldLayoutId id="2147483729" r:id="rId53"/>
    <p:sldLayoutId id="2147483660" r:id="rId54"/>
    <p:sldLayoutId id="2147483674" r:id="rId55"/>
    <p:sldLayoutId id="2147483710" r:id="rId56"/>
    <p:sldLayoutId id="2147483731" r:id="rId57"/>
    <p:sldLayoutId id="2147483709" r:id="rId58"/>
    <p:sldLayoutId id="2147483661" r:id="rId59"/>
    <p:sldLayoutId id="2147483703" r:id="rId60"/>
    <p:sldLayoutId id="2147483711" r:id="rId61"/>
    <p:sldLayoutId id="2147483671" r:id="rId62"/>
    <p:sldLayoutId id="2147483672" r:id="rId63"/>
    <p:sldLayoutId id="2147483699" r:id="rId64"/>
    <p:sldLayoutId id="2147483700" r:id="rId65"/>
    <p:sldLayoutId id="2147483667" r:id="rId66"/>
    <p:sldLayoutId id="2147483666" r:id="rId67"/>
    <p:sldLayoutId id="2147483675" r:id="rId68"/>
    <p:sldLayoutId id="2147483676" r:id="rId69"/>
    <p:sldLayoutId id="2147483673" r:id="rId70"/>
    <p:sldLayoutId id="2147483662" r:id="rId71"/>
    <p:sldLayoutId id="2147483664" r:id="rId72"/>
    <p:sldLayoutId id="2147483670" r:id="rId73"/>
    <p:sldLayoutId id="2147483665" r:id="rId74"/>
    <p:sldLayoutId id="2147483663" r:id="rId75"/>
    <p:sldLayoutId id="2147483679" r:id="rId76"/>
    <p:sldLayoutId id="2147483680" r:id="rId77"/>
    <p:sldLayoutId id="2147483682" r:id="rId78"/>
    <p:sldLayoutId id="2147483681" r:id="rId79"/>
    <p:sldLayoutId id="2147483683" r:id="rId80"/>
    <p:sldLayoutId id="2147483684" r:id="rId81"/>
    <p:sldLayoutId id="2147483685" r:id="rId82"/>
    <p:sldLayoutId id="2147483686" r:id="rId83"/>
    <p:sldLayoutId id="2147483687" r:id="rId84"/>
    <p:sldLayoutId id="2147483689" r:id="rId85"/>
    <p:sldLayoutId id="2147483690" r:id="rId86"/>
    <p:sldLayoutId id="2147483691" r:id="rId87"/>
    <p:sldLayoutId id="2147483693" r:id="rId88"/>
    <p:sldLayoutId id="2147483694" r:id="rId89"/>
    <p:sldLayoutId id="2147483695" r:id="rId90"/>
    <p:sldLayoutId id="2147483696" r:id="rId91"/>
    <p:sldLayoutId id="2147483697" r:id="rId92"/>
    <p:sldLayoutId id="2147483688" r:id="rId93"/>
    <p:sldLayoutId id="2147483702" r:id="rId94"/>
    <p:sldLayoutId id="2147483668" r:id="rId95"/>
    <p:sldLayoutId id="2147483734" r:id="rId96"/>
  </p:sldLayoutIdLst>
  <p:hf hdr="0" dt="0"/>
  <p:txStyles>
    <p:titleStyle>
      <a:lvl1pPr algn="ctr" defTabSz="914400" rtl="0" eaLnBrk="1" latinLnBrk="0" hangingPunct="1">
        <a:spcBef>
          <a:spcPct val="0"/>
        </a:spcBef>
        <a:buNone/>
        <a:defRPr lang="en-US" sz="4400" kern="1200">
          <a:solidFill>
            <a:schemeClr val="tx1"/>
          </a:solidFill>
          <a:latin typeface="Bebas Neue Bold" panose="020B0606020202050201"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lang="en-US" sz="1200" kern="1200" smtClean="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lang="en-US" sz="1800" kern="1200" smtClean="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lang="en-US" sz="1800" kern="1200" smtClean="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lang="en-US" sz="1800" kern="1200" smtClean="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lang="en-US"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1"/>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12500" r="12500"/>
          <a:stretch/>
        </p:blipFill>
        <p:spPr/>
      </p:pic>
      <p:sp>
        <p:nvSpPr>
          <p:cNvPr id="9" name="Rectangle 8"/>
          <p:cNvSpPr/>
          <p:nvPr/>
        </p:nvSpPr>
        <p:spPr>
          <a:xfrm>
            <a:off x="0" y="2638727"/>
            <a:ext cx="9144000" cy="1870393"/>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ooter Placeholder 4">
            <a:extLst>
              <a:ext uri="{FF2B5EF4-FFF2-40B4-BE49-F238E27FC236}">
                <a16:creationId xmlns:a16="http://schemas.microsoft.com/office/drawing/2014/main" id="{5724BC25-07F1-4E46-862F-14C2154DD8A9}"/>
              </a:ext>
            </a:extLst>
          </p:cNvPr>
          <p:cNvSpPr txBox="1">
            <a:spLocks/>
          </p:cNvSpPr>
          <p:nvPr/>
        </p:nvSpPr>
        <p:spPr>
          <a:xfrm>
            <a:off x="1115616" y="6567155"/>
            <a:ext cx="7266384" cy="246221"/>
          </a:xfrm>
          <a:prstGeom prst="rect">
            <a:avLst/>
          </a:prstGeom>
          <a:noFill/>
        </p:spPr>
        <p:txBody>
          <a:bodyPr wrap="square" rtlCol="0">
            <a:spAutoFit/>
          </a:bodyPr>
          <a:lstStyle>
            <a:defPPr>
              <a:defRPr lang="en-US"/>
            </a:defPPr>
            <a:lvl1pPr algn="r">
              <a:defRPr sz="1000" i="1">
                <a:solidFill>
                  <a:srgbClr val="818181"/>
                </a:solidFill>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1" u="none" strike="noStrike" kern="1200" cap="none" spc="0" normalizeH="0" baseline="0" noProof="0" dirty="0">
                <a:ln>
                  <a:noFill/>
                </a:ln>
                <a:solidFill>
                  <a:schemeClr val="bg1"/>
                </a:solidFill>
                <a:effectLst/>
                <a:uLnTx/>
                <a:uFillTx/>
                <a:latin typeface="Calibri"/>
                <a:ea typeface="+mn-ea"/>
                <a:cs typeface="+mn-cs"/>
              </a:rPr>
              <a:t>Frankfurt University of Applied Sciences, Faculty 2, ©2020 Prof. Dr.-Ing. Peter Thoma</a:t>
            </a:r>
          </a:p>
        </p:txBody>
      </p:sp>
      <p:sp>
        <p:nvSpPr>
          <p:cNvPr id="13" name="Slide Number Placeholder 13">
            <a:extLst>
              <a:ext uri="{FF2B5EF4-FFF2-40B4-BE49-F238E27FC236}">
                <a16:creationId xmlns:a16="http://schemas.microsoft.com/office/drawing/2014/main" id="{1E307A80-CA4E-4E46-A8C9-0F74959FF4AB}"/>
              </a:ext>
            </a:extLst>
          </p:cNvPr>
          <p:cNvSpPr txBox="1">
            <a:spLocks/>
          </p:cNvSpPr>
          <p:nvPr/>
        </p:nvSpPr>
        <p:spPr>
          <a:xfrm>
            <a:off x="8604448" y="6599311"/>
            <a:ext cx="286072" cy="195842"/>
          </a:xfrm>
          <a:prstGeom prst="roundRect">
            <a:avLst/>
          </a:prstGeom>
          <a:solidFill>
            <a:schemeClr val="accent1"/>
          </a:solidFill>
          <a:ln>
            <a:noFill/>
          </a:ln>
          <a:effectLst/>
        </p:spPr>
        <p:txBody>
          <a:bodyPr wrap="none" lIns="0" rIns="0" rtlCol="0" anchor="ctr"/>
          <a:lstStyle>
            <a:defPPr>
              <a:defRPr lang="en-US"/>
            </a:defPPr>
            <a:lvl1pPr marL="0" algn="l" defTabSz="914400" rtl="0" eaLnBrk="1" latinLnBrk="0" hangingPunct="1">
              <a:defRPr lang="en-US" sz="1400" kern="1200" spc="200" baseline="0" smtClean="0">
                <a:solidFill>
                  <a:schemeClr val="bg1"/>
                </a:solidFill>
                <a:latin typeface="Bebas Neue Bold" panose="020B0606020202050201"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7CA0C370-35C6-44E2-BAD3-8B74249D3476}" type="slidenum">
              <a:rPr kumimoji="0" lang="en-US" sz="1400" b="0" i="0" u="none" strike="noStrike" kern="1200" cap="none" spc="200" normalizeH="0" baseline="0" noProof="0" smtClean="0">
                <a:ln>
                  <a:noFill/>
                </a:ln>
                <a:solidFill>
                  <a:srgbClr val="FFFFFF"/>
                </a:solidFill>
                <a:effectLst/>
                <a:uLnTx/>
                <a:uFillTx/>
                <a:latin typeface="Bebas Neue Bold" panose="020B0606020202050201" pitchFamily="34" charset="0"/>
                <a:ea typeface="+mn-ea"/>
                <a:cs typeface="+mn-cs"/>
              </a:rPr>
              <a:t>1</a:t>
            </a:fld>
            <a:endParaRPr kumimoji="0" lang="en-US" sz="1400" b="0" i="0" u="none" strike="noStrike" kern="1200" cap="none" spc="200" normalizeH="0" baseline="0" noProof="0" dirty="0">
              <a:ln>
                <a:noFill/>
              </a:ln>
              <a:solidFill>
                <a:srgbClr val="FFFFFF"/>
              </a:solidFill>
              <a:effectLst/>
              <a:uLnTx/>
              <a:uFillTx/>
              <a:latin typeface="Bebas Neue Bold" panose="020B0606020202050201" pitchFamily="34" charset="0"/>
              <a:ea typeface="+mn-ea"/>
              <a:cs typeface="+mn-cs"/>
            </a:endParaRPr>
          </a:p>
        </p:txBody>
      </p:sp>
      <p:sp>
        <p:nvSpPr>
          <p:cNvPr id="6" name="Title 5"/>
          <p:cNvSpPr>
            <a:spLocks noGrp="1"/>
          </p:cNvSpPr>
          <p:nvPr>
            <p:ph type="ctrTitle"/>
          </p:nvPr>
        </p:nvSpPr>
        <p:spPr>
          <a:xfrm>
            <a:off x="304800" y="2978277"/>
            <a:ext cx="7219528" cy="1098795"/>
          </a:xfrm>
        </p:spPr>
        <p:txBody>
          <a:bodyPr/>
          <a:lstStyle/>
          <a:p>
            <a:r>
              <a:rPr lang="en-US" sz="6600" dirty="0">
                <a:solidFill>
                  <a:schemeClr val="bg1"/>
                </a:solidFill>
              </a:rPr>
              <a:t>open twin</a:t>
            </a:r>
          </a:p>
        </p:txBody>
      </p:sp>
      <p:sp>
        <p:nvSpPr>
          <p:cNvPr id="11" name="Subtitle 6"/>
          <p:cNvSpPr>
            <a:spLocks noGrp="1"/>
          </p:cNvSpPr>
          <p:nvPr>
            <p:ph type="subTitle" idx="1"/>
          </p:nvPr>
        </p:nvSpPr>
        <p:spPr>
          <a:xfrm>
            <a:off x="683568" y="3993185"/>
            <a:ext cx="7776864" cy="371919"/>
          </a:xfrm>
        </p:spPr>
        <p:txBody>
          <a:bodyPr/>
          <a:lstStyle/>
          <a:p>
            <a:pPr algn="l"/>
            <a:r>
              <a:rPr lang="en-US" sz="2000" dirty="0"/>
              <a:t>			 Microservices Infrastructure</a:t>
            </a:r>
          </a:p>
        </p:txBody>
      </p:sp>
      <p:pic>
        <p:nvPicPr>
          <p:cNvPr id="5" name="Grafik 4">
            <a:extLst>
              <a:ext uri="{FF2B5EF4-FFF2-40B4-BE49-F238E27FC236}">
                <a16:creationId xmlns:a16="http://schemas.microsoft.com/office/drawing/2014/main" id="{1EFD6CDC-E81E-4DEF-AA61-25B470270E53}"/>
              </a:ext>
            </a:extLst>
          </p:cNvPr>
          <p:cNvPicPr>
            <a:picLocks noChangeAspect="1"/>
          </p:cNvPicPr>
          <p:nvPr/>
        </p:nvPicPr>
        <p:blipFill rotWithShape="1">
          <a:blip r:embed="rId3"/>
          <a:srcRect t="8899"/>
          <a:stretch/>
        </p:blipFill>
        <p:spPr>
          <a:xfrm>
            <a:off x="6333363" y="2964053"/>
            <a:ext cx="2216825" cy="1010488"/>
          </a:xfrm>
          <a:prstGeom prst="rect">
            <a:avLst/>
          </a:prstGeom>
        </p:spPr>
      </p:pic>
    </p:spTree>
    <p:extLst>
      <p:ext uri="{BB962C8B-B14F-4D97-AF65-F5344CB8AC3E}">
        <p14:creationId xmlns:p14="http://schemas.microsoft.com/office/powerpoint/2010/main" val="1455778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Microservices </a:t>
            </a:r>
            <a:r>
              <a:rPr lang="en-US" dirty="0">
                <a:solidFill>
                  <a:schemeClr val="accent1"/>
                </a:solidFill>
              </a:rPr>
              <a:t>Infrastructure</a:t>
            </a:r>
            <a:endParaRPr lang="en-US" dirty="0"/>
          </a:p>
        </p:txBody>
      </p:sp>
      <p:sp>
        <p:nvSpPr>
          <p:cNvPr id="7" name="Slide Number Placeholder 13">
            <a:extLst>
              <a:ext uri="{FF2B5EF4-FFF2-40B4-BE49-F238E27FC236}">
                <a16:creationId xmlns:a16="http://schemas.microsoft.com/office/drawing/2014/main" id="{8B73839D-7AF5-4D8B-B191-CBE88C2E7AF1}"/>
              </a:ext>
            </a:extLst>
          </p:cNvPr>
          <p:cNvSpPr txBox="1">
            <a:spLocks/>
          </p:cNvSpPr>
          <p:nvPr/>
        </p:nvSpPr>
        <p:spPr>
          <a:xfrm>
            <a:off x="8604448" y="6599311"/>
            <a:ext cx="286072" cy="195842"/>
          </a:xfrm>
          <a:prstGeom prst="roundRect">
            <a:avLst/>
          </a:prstGeom>
          <a:solidFill>
            <a:schemeClr val="accent1"/>
          </a:solidFill>
          <a:ln>
            <a:noFill/>
          </a:ln>
          <a:effectLst/>
        </p:spPr>
        <p:txBody>
          <a:bodyPr wrap="none" lIns="0" rIns="0" rtlCol="0" anchor="ctr"/>
          <a:lstStyle>
            <a:defPPr>
              <a:defRPr lang="en-US"/>
            </a:defPPr>
            <a:lvl1pPr marL="0" algn="l" defTabSz="914400" rtl="0" eaLnBrk="1" latinLnBrk="0" hangingPunct="1">
              <a:defRPr lang="en-US" sz="1400" kern="1200" spc="200" baseline="0" smtClean="0">
                <a:solidFill>
                  <a:schemeClr val="bg1"/>
                </a:solidFill>
                <a:latin typeface="Bebas Neue Bold" panose="020B0606020202050201"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D955F5F-96B5-4123-A0BF-F5126ED54847}" type="slidenum">
              <a:rPr lang="de-DE" smtClean="0"/>
              <a:pPr algn="ctr"/>
              <a:t>2</a:t>
            </a:fld>
            <a:endParaRPr lang="de-DE" dirty="0"/>
          </a:p>
        </p:txBody>
      </p:sp>
      <p:sp>
        <p:nvSpPr>
          <p:cNvPr id="3" name="Textfeld 2">
            <a:extLst>
              <a:ext uri="{FF2B5EF4-FFF2-40B4-BE49-F238E27FC236}">
                <a16:creationId xmlns:a16="http://schemas.microsoft.com/office/drawing/2014/main" id="{C212CF0A-D7CF-4BD7-9A26-22D43419EEF9}"/>
              </a:ext>
            </a:extLst>
          </p:cNvPr>
          <p:cNvSpPr txBox="1"/>
          <p:nvPr/>
        </p:nvSpPr>
        <p:spPr>
          <a:xfrm>
            <a:off x="557064" y="1268760"/>
            <a:ext cx="8153400" cy="4524315"/>
          </a:xfrm>
          <a:prstGeom prst="rect">
            <a:avLst/>
          </a:prstGeom>
          <a:noFill/>
        </p:spPr>
        <p:txBody>
          <a:bodyPr wrap="square" rtlCol="0">
            <a:spAutoFit/>
          </a:bodyPr>
          <a:lstStyle/>
          <a:p>
            <a:pPr marL="285750" lvl="1" indent="-285750">
              <a:buFont typeface="Arial" panose="020B0604020202020204" pitchFamily="34" charset="0"/>
              <a:buChar char="•"/>
            </a:pPr>
            <a:r>
              <a:rPr lang="en-US" dirty="0"/>
              <a:t>A central </a:t>
            </a:r>
            <a:r>
              <a:rPr lang="en-US" b="1" dirty="0">
                <a:solidFill>
                  <a:schemeClr val="accent1"/>
                </a:solidFill>
              </a:rPr>
              <a:t>session service </a:t>
            </a:r>
            <a:r>
              <a:rPr lang="en-US" dirty="0"/>
              <a:t>stores all sessions (opened projects) with the corresponding username and project name. Each open project corresponds to a session entry in the session service.</a:t>
            </a:r>
          </a:p>
          <a:p>
            <a:pPr marL="285750" lvl="1" indent="-285750">
              <a:buFont typeface="Arial" panose="020B0604020202020204" pitchFamily="34" charset="0"/>
              <a:buChar char="•"/>
            </a:pPr>
            <a:r>
              <a:rPr lang="en-US" dirty="0"/>
              <a:t>A </a:t>
            </a:r>
            <a:r>
              <a:rPr lang="en-US" b="1" dirty="0">
                <a:solidFill>
                  <a:schemeClr val="accent1"/>
                </a:solidFill>
              </a:rPr>
              <a:t>session</a:t>
            </a:r>
            <a:r>
              <a:rPr lang="en-US" dirty="0"/>
              <a:t> contains the information about </a:t>
            </a:r>
          </a:p>
          <a:p>
            <a:pPr marL="742950" lvl="2" indent="-285750">
              <a:buFont typeface="Arial" panose="020B0604020202020204" pitchFamily="34" charset="0"/>
              <a:buChar char="•"/>
            </a:pPr>
            <a:r>
              <a:rPr lang="en-US" dirty="0"/>
              <a:t>Unique session ID</a:t>
            </a:r>
          </a:p>
          <a:p>
            <a:pPr marL="742950" lvl="2" indent="-285750">
              <a:buFont typeface="Arial" panose="020B0604020202020204" pitchFamily="34" charset="0"/>
              <a:buChar char="•"/>
            </a:pPr>
            <a:r>
              <a:rPr lang="en-US" dirty="0"/>
              <a:t>type of the open project</a:t>
            </a:r>
          </a:p>
          <a:p>
            <a:pPr marL="742950" lvl="2" indent="-285750">
              <a:buFont typeface="Arial" panose="020B0604020202020204" pitchFamily="34" charset="0"/>
              <a:buChar char="•"/>
            </a:pPr>
            <a:r>
              <a:rPr lang="en-US" dirty="0"/>
              <a:t>list of running services (name, IP, Type &lt;Frontend / Backend&gt;)</a:t>
            </a:r>
          </a:p>
          <a:p>
            <a:pPr marL="285750" lvl="1" indent="-285750">
              <a:buFont typeface="Arial" panose="020B0604020202020204" pitchFamily="34" charset="0"/>
              <a:buChar char="•"/>
            </a:pPr>
            <a:r>
              <a:rPr lang="en-US" dirty="0"/>
              <a:t>When the </a:t>
            </a:r>
            <a:r>
              <a:rPr lang="en-US" b="1" dirty="0">
                <a:solidFill>
                  <a:schemeClr val="accent1"/>
                </a:solidFill>
              </a:rPr>
              <a:t>user logs in </a:t>
            </a:r>
            <a:r>
              <a:rPr lang="en-US" dirty="0"/>
              <a:t>to the system an empty session is created. In this case, the session name remains empty, resp. gets a default name.</a:t>
            </a:r>
          </a:p>
          <a:p>
            <a:pPr marL="285750" lvl="1" indent="-285750">
              <a:buFont typeface="Arial" panose="020B0604020202020204" pitchFamily="34" charset="0"/>
              <a:buChar char="•"/>
            </a:pPr>
            <a:r>
              <a:rPr lang="en-US" dirty="0"/>
              <a:t>When the user selects the </a:t>
            </a:r>
            <a:r>
              <a:rPr lang="en-US" b="1" dirty="0">
                <a:solidFill>
                  <a:schemeClr val="accent1"/>
                </a:solidFill>
              </a:rPr>
              <a:t>type of session</a:t>
            </a:r>
            <a:r>
              <a:rPr lang="en-US" dirty="0"/>
              <a:t>, the session service ensures that a minimum set of mandatory services (Frontend Services) are started. These sets of services for a project type are described in a template stored in the data base.</a:t>
            </a:r>
          </a:p>
          <a:p>
            <a:pPr marL="285750" lvl="1" indent="-285750">
              <a:buFont typeface="Arial" panose="020B0604020202020204" pitchFamily="34" charset="0"/>
              <a:buChar char="•"/>
            </a:pPr>
            <a:r>
              <a:rPr lang="en-US" dirty="0"/>
              <a:t>Examples for mandatory services are: Model, Mesher, Solver Control, etc.</a:t>
            </a:r>
          </a:p>
          <a:p>
            <a:pPr marL="285750" lvl="1" indent="-285750">
              <a:buFont typeface="Arial" panose="020B0604020202020204" pitchFamily="34" charset="0"/>
              <a:buChar char="•"/>
            </a:pPr>
            <a:r>
              <a:rPr lang="en-US" dirty="0"/>
              <a:t>When a Frontend Service is started, it asks the session manager for the UI service. When the UI service is available already, the Frontend Service registers itself to the UI service. Otherwise nothing happens.</a:t>
            </a:r>
          </a:p>
        </p:txBody>
      </p:sp>
    </p:spTree>
    <p:extLst>
      <p:ext uri="{BB962C8B-B14F-4D97-AF65-F5344CB8AC3E}">
        <p14:creationId xmlns:p14="http://schemas.microsoft.com/office/powerpoint/2010/main" val="684039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Microservices </a:t>
            </a:r>
            <a:r>
              <a:rPr lang="en-US" dirty="0">
                <a:solidFill>
                  <a:schemeClr val="accent1"/>
                </a:solidFill>
              </a:rPr>
              <a:t>Infrastructure</a:t>
            </a:r>
            <a:endParaRPr lang="en-US" dirty="0"/>
          </a:p>
        </p:txBody>
      </p:sp>
      <p:sp>
        <p:nvSpPr>
          <p:cNvPr id="7" name="Slide Number Placeholder 13">
            <a:extLst>
              <a:ext uri="{FF2B5EF4-FFF2-40B4-BE49-F238E27FC236}">
                <a16:creationId xmlns:a16="http://schemas.microsoft.com/office/drawing/2014/main" id="{8B73839D-7AF5-4D8B-B191-CBE88C2E7AF1}"/>
              </a:ext>
            </a:extLst>
          </p:cNvPr>
          <p:cNvSpPr txBox="1">
            <a:spLocks/>
          </p:cNvSpPr>
          <p:nvPr/>
        </p:nvSpPr>
        <p:spPr>
          <a:xfrm>
            <a:off x="8604448" y="6599311"/>
            <a:ext cx="286072" cy="195842"/>
          </a:xfrm>
          <a:prstGeom prst="roundRect">
            <a:avLst/>
          </a:prstGeom>
          <a:solidFill>
            <a:schemeClr val="accent1"/>
          </a:solidFill>
          <a:ln>
            <a:noFill/>
          </a:ln>
          <a:effectLst/>
        </p:spPr>
        <p:txBody>
          <a:bodyPr wrap="none" lIns="0" rIns="0" rtlCol="0" anchor="ctr"/>
          <a:lstStyle>
            <a:defPPr>
              <a:defRPr lang="en-US"/>
            </a:defPPr>
            <a:lvl1pPr marL="0" algn="l" defTabSz="914400" rtl="0" eaLnBrk="1" latinLnBrk="0" hangingPunct="1">
              <a:defRPr lang="en-US" sz="1400" kern="1200" spc="200" baseline="0" smtClean="0">
                <a:solidFill>
                  <a:schemeClr val="bg1"/>
                </a:solidFill>
                <a:latin typeface="Bebas Neue Bold" panose="020B0606020202050201"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D955F5F-96B5-4123-A0BF-F5126ED54847}" type="slidenum">
              <a:rPr lang="de-DE" smtClean="0"/>
              <a:pPr algn="ctr"/>
              <a:t>3</a:t>
            </a:fld>
            <a:endParaRPr lang="de-DE" dirty="0"/>
          </a:p>
        </p:txBody>
      </p:sp>
      <p:sp>
        <p:nvSpPr>
          <p:cNvPr id="3" name="Textfeld 2">
            <a:extLst>
              <a:ext uri="{FF2B5EF4-FFF2-40B4-BE49-F238E27FC236}">
                <a16:creationId xmlns:a16="http://schemas.microsoft.com/office/drawing/2014/main" id="{C212CF0A-D7CF-4BD7-9A26-22D43419EEF9}"/>
              </a:ext>
            </a:extLst>
          </p:cNvPr>
          <p:cNvSpPr txBox="1"/>
          <p:nvPr/>
        </p:nvSpPr>
        <p:spPr>
          <a:xfrm>
            <a:off x="557064" y="1268760"/>
            <a:ext cx="8551440" cy="5016758"/>
          </a:xfrm>
          <a:prstGeom prst="rect">
            <a:avLst/>
          </a:prstGeom>
          <a:noFill/>
        </p:spPr>
        <p:txBody>
          <a:bodyPr wrap="square" rtlCol="0">
            <a:spAutoFit/>
          </a:bodyPr>
          <a:lstStyle/>
          <a:p>
            <a:pPr marL="285750" lvl="1" indent="-285750">
              <a:buFont typeface="Arial" panose="020B0604020202020204" pitchFamily="34" charset="0"/>
              <a:buChar char="•"/>
            </a:pPr>
            <a:r>
              <a:rPr lang="en-US" sz="1600" dirty="0"/>
              <a:t>If a UI service is started later, it connects to the session manager to send a broadcast message to all (Frontend) services about the availability of the new UI. The Frontend Services then register to the new UI.</a:t>
            </a:r>
          </a:p>
          <a:p>
            <a:pPr marL="285750" lvl="1" indent="-285750">
              <a:buFont typeface="Arial" panose="020B0604020202020204" pitchFamily="34" charset="0"/>
              <a:buChar char="•"/>
            </a:pPr>
            <a:r>
              <a:rPr lang="en-US" sz="1600" dirty="0"/>
              <a:t>Any service can start new services (Frontend and Backend Services) at any time. These services then notify the session manager about their existence.</a:t>
            </a:r>
          </a:p>
          <a:p>
            <a:pPr marL="285750" lvl="1" indent="-285750">
              <a:buFont typeface="Arial" panose="020B0604020202020204" pitchFamily="34" charset="0"/>
              <a:buChar char="•"/>
            </a:pPr>
            <a:r>
              <a:rPr lang="en-US" sz="1600" dirty="0"/>
              <a:t>When a UI is ended, it can be decided whether the session is closed or whether all other services remain running. </a:t>
            </a:r>
          </a:p>
          <a:p>
            <a:pPr marL="285750" lvl="1" indent="-285750">
              <a:buFont typeface="Arial" panose="020B0604020202020204" pitchFamily="34" charset="0"/>
              <a:buChar char="•"/>
            </a:pPr>
            <a:r>
              <a:rPr lang="en-US" sz="1600" dirty="0"/>
              <a:t>If a session is closed, the session manager sends a shutdown message is sent to all its registered services.</a:t>
            </a:r>
          </a:p>
          <a:p>
            <a:pPr marL="285750" lvl="1" indent="-285750">
              <a:buFont typeface="Arial" panose="020B0604020202020204" pitchFamily="34" charset="0"/>
              <a:buChar char="•"/>
            </a:pPr>
            <a:r>
              <a:rPr lang="en-US" sz="1600" dirty="0"/>
              <a:t>When a Frontend Service closes, it notifies the connected UI and de-registers itself.</a:t>
            </a:r>
          </a:p>
          <a:p>
            <a:pPr marL="285750" lvl="1" indent="-285750">
              <a:buFont typeface="Arial" panose="020B0604020202020204" pitchFamily="34" charset="0"/>
              <a:buChar char="•"/>
            </a:pPr>
            <a:r>
              <a:rPr lang="en-US" sz="1600" dirty="0"/>
              <a:t>If a service notices that a message can not be sent to another service, it notifies the session manager about the potential problem.</a:t>
            </a:r>
          </a:p>
          <a:p>
            <a:pPr marL="285750" lvl="1" indent="-285750">
              <a:buFont typeface="Arial" panose="020B0604020202020204" pitchFamily="34" charset="0"/>
              <a:buChar char="•"/>
            </a:pPr>
            <a:r>
              <a:rPr lang="en-US" sz="1600" dirty="0"/>
              <a:t>The session manager then sends a heartbeat message to the suspicious service. If the message is not answered correctly, the session manager organizes the shutdown of the service. In case the faulty service is a frontend service, the session manager sends a de-registration message to the UI service and restarts the service.</a:t>
            </a:r>
          </a:p>
          <a:p>
            <a:pPr marL="285750" lvl="1" indent="-285750">
              <a:buFont typeface="Arial" panose="020B0604020202020204" pitchFamily="34" charset="0"/>
              <a:buChar char="•"/>
            </a:pPr>
            <a:r>
              <a:rPr lang="en-US" sz="1600" dirty="0"/>
              <a:t>When a service is started, it is notified about the project name and can then read the necessary information from the database.</a:t>
            </a:r>
          </a:p>
          <a:p>
            <a:pPr marL="285750" lvl="1" indent="-285750">
              <a:buFont typeface="Arial" panose="020B0604020202020204" pitchFamily="34" charset="0"/>
              <a:buChar char="•"/>
            </a:pPr>
            <a:r>
              <a:rPr lang="en-US" sz="1600" dirty="0"/>
              <a:t>The session manager also sends heartbeat messages to each connected service from time to time (but not too frequent in order to about high network traffic)</a:t>
            </a:r>
          </a:p>
        </p:txBody>
      </p:sp>
    </p:spTree>
    <p:extLst>
      <p:ext uri="{BB962C8B-B14F-4D97-AF65-F5344CB8AC3E}">
        <p14:creationId xmlns:p14="http://schemas.microsoft.com/office/powerpoint/2010/main" val="2721486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Microservices </a:t>
            </a:r>
            <a:r>
              <a:rPr lang="en-US" dirty="0">
                <a:solidFill>
                  <a:schemeClr val="accent1"/>
                </a:solidFill>
              </a:rPr>
              <a:t>Infrastructure</a:t>
            </a:r>
            <a:endParaRPr lang="en-US" dirty="0"/>
          </a:p>
        </p:txBody>
      </p:sp>
      <p:sp>
        <p:nvSpPr>
          <p:cNvPr id="7" name="Slide Number Placeholder 13">
            <a:extLst>
              <a:ext uri="{FF2B5EF4-FFF2-40B4-BE49-F238E27FC236}">
                <a16:creationId xmlns:a16="http://schemas.microsoft.com/office/drawing/2014/main" id="{8B73839D-7AF5-4D8B-B191-CBE88C2E7AF1}"/>
              </a:ext>
            </a:extLst>
          </p:cNvPr>
          <p:cNvSpPr txBox="1">
            <a:spLocks/>
          </p:cNvSpPr>
          <p:nvPr/>
        </p:nvSpPr>
        <p:spPr>
          <a:xfrm>
            <a:off x="8604448" y="6599311"/>
            <a:ext cx="286072" cy="195842"/>
          </a:xfrm>
          <a:prstGeom prst="roundRect">
            <a:avLst/>
          </a:prstGeom>
          <a:solidFill>
            <a:schemeClr val="accent1"/>
          </a:solidFill>
          <a:ln>
            <a:noFill/>
          </a:ln>
          <a:effectLst/>
        </p:spPr>
        <p:txBody>
          <a:bodyPr wrap="none" lIns="0" rIns="0" rtlCol="0" anchor="ctr"/>
          <a:lstStyle>
            <a:defPPr>
              <a:defRPr lang="en-US"/>
            </a:defPPr>
            <a:lvl1pPr marL="0" algn="l" defTabSz="914400" rtl="0" eaLnBrk="1" latinLnBrk="0" hangingPunct="1">
              <a:defRPr lang="en-US" sz="1400" kern="1200" spc="200" baseline="0" smtClean="0">
                <a:solidFill>
                  <a:schemeClr val="bg1"/>
                </a:solidFill>
                <a:latin typeface="Bebas Neue Bold" panose="020B0606020202050201"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D955F5F-96B5-4123-A0BF-F5126ED54847}" type="slidenum">
              <a:rPr lang="de-DE" smtClean="0"/>
              <a:pPr algn="ctr"/>
              <a:t>4</a:t>
            </a:fld>
            <a:endParaRPr lang="de-DE" dirty="0"/>
          </a:p>
        </p:txBody>
      </p:sp>
      <p:sp>
        <p:nvSpPr>
          <p:cNvPr id="3" name="Textfeld 2">
            <a:extLst>
              <a:ext uri="{FF2B5EF4-FFF2-40B4-BE49-F238E27FC236}">
                <a16:creationId xmlns:a16="http://schemas.microsoft.com/office/drawing/2014/main" id="{C212CF0A-D7CF-4BD7-9A26-22D43419EEF9}"/>
              </a:ext>
            </a:extLst>
          </p:cNvPr>
          <p:cNvSpPr txBox="1"/>
          <p:nvPr/>
        </p:nvSpPr>
        <p:spPr>
          <a:xfrm>
            <a:off x="557064" y="1268760"/>
            <a:ext cx="8191400" cy="5355312"/>
          </a:xfrm>
          <a:prstGeom prst="rect">
            <a:avLst/>
          </a:prstGeom>
          <a:noFill/>
        </p:spPr>
        <p:txBody>
          <a:bodyPr wrap="square" rtlCol="0">
            <a:spAutoFit/>
          </a:bodyPr>
          <a:lstStyle/>
          <a:p>
            <a:pPr marL="0" lvl="1"/>
            <a:r>
              <a:rPr lang="en-US" b="1" dirty="0">
                <a:solidFill>
                  <a:schemeClr val="accent1"/>
                </a:solidFill>
              </a:rPr>
              <a:t>Typical Start / Open Project workflow:</a:t>
            </a:r>
          </a:p>
          <a:p>
            <a:pPr marL="0" lvl="1"/>
            <a:endParaRPr lang="en-US" sz="1050" dirty="0"/>
          </a:p>
          <a:p>
            <a:pPr marL="342900" lvl="1" indent="-342900">
              <a:buAutoNum type="arabicParenR"/>
            </a:pPr>
            <a:r>
              <a:rPr lang="en-US" dirty="0"/>
              <a:t>User opens a local UI and logs in  -&gt; A new session of type (project management) is created. The project management session has no mandatory Frontend Services.</a:t>
            </a:r>
          </a:p>
          <a:p>
            <a:pPr marL="342900" lvl="1" indent="-342900">
              <a:buAutoNum type="arabicParenR"/>
            </a:pPr>
            <a:r>
              <a:rPr lang="en-US" dirty="0"/>
              <a:t>The UI then registers itself for the new session.</a:t>
            </a:r>
          </a:p>
          <a:p>
            <a:pPr marL="342900" lvl="1" indent="-342900">
              <a:buAutoNum type="arabicParenR"/>
            </a:pPr>
            <a:r>
              <a:rPr lang="en-US" dirty="0"/>
              <a:t>The user opens a project or creates a new one (now the project name is known)</a:t>
            </a:r>
          </a:p>
          <a:p>
            <a:pPr marL="342900" lvl="1" indent="-342900">
              <a:buAutoNum type="arabicParenR"/>
            </a:pPr>
            <a:r>
              <a:rPr lang="en-US" dirty="0"/>
              <a:t>The name and type of the project is changed in the current session</a:t>
            </a:r>
          </a:p>
          <a:p>
            <a:pPr marL="342900" lvl="1" indent="-342900">
              <a:buAutoNum type="arabicParenR"/>
            </a:pPr>
            <a:r>
              <a:rPr lang="en-US" dirty="0"/>
              <a:t>When the session type is changed, all non-mandatory Frontend Services are closed, and the missing mandatory Frontend services are started.</a:t>
            </a:r>
          </a:p>
          <a:p>
            <a:pPr marL="342900" lvl="1" indent="-342900">
              <a:buAutoNum type="arabicParenR"/>
            </a:pPr>
            <a:r>
              <a:rPr lang="en-US" dirty="0"/>
              <a:t>In this case, the new mandatory Frontend Services (Model, Mesh, Solver Control) are started. The list if mandatory services for a project type can be specified in the database.</a:t>
            </a:r>
          </a:p>
          <a:p>
            <a:pPr marL="342900" lvl="1" indent="-342900">
              <a:buAutoNum type="arabicParenR"/>
            </a:pPr>
            <a:r>
              <a:rPr lang="en-US" dirty="0"/>
              <a:t>The Frontend Services register themselves to the already running UI service. This will also add their corresponding UI controls.</a:t>
            </a:r>
          </a:p>
          <a:p>
            <a:pPr marL="342900" lvl="1" indent="-342900">
              <a:buAutoNum type="arabicParenR"/>
            </a:pPr>
            <a:r>
              <a:rPr lang="en-US" dirty="0"/>
              <a:t>The user can then interact with the project.</a:t>
            </a:r>
          </a:p>
          <a:p>
            <a:pPr marL="342900" lvl="1" indent="-342900">
              <a:buAutoNum type="arabicParenR"/>
            </a:pPr>
            <a:r>
              <a:rPr lang="en-US" dirty="0"/>
              <a:t>When the user decides to close the UI, the user will need to decide whether the session is kept open. If so, only the UI closes and notifies the connected services.</a:t>
            </a:r>
          </a:p>
          <a:p>
            <a:pPr marL="342900" lvl="1" indent="-342900">
              <a:buAutoNum type="arabicParenR"/>
            </a:pPr>
            <a:r>
              <a:rPr lang="en-US" dirty="0"/>
              <a:t>If the session is closed, all services are closed and the corresponding session entry in the session manager is removed.</a:t>
            </a:r>
          </a:p>
        </p:txBody>
      </p:sp>
    </p:spTree>
    <p:extLst>
      <p:ext uri="{BB962C8B-B14F-4D97-AF65-F5344CB8AC3E}">
        <p14:creationId xmlns:p14="http://schemas.microsoft.com/office/powerpoint/2010/main" val="23710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Microservices </a:t>
            </a:r>
            <a:r>
              <a:rPr lang="en-US" dirty="0">
                <a:solidFill>
                  <a:schemeClr val="accent1"/>
                </a:solidFill>
              </a:rPr>
              <a:t>Infrastructure</a:t>
            </a:r>
            <a:endParaRPr lang="en-US" dirty="0"/>
          </a:p>
        </p:txBody>
      </p:sp>
      <p:sp>
        <p:nvSpPr>
          <p:cNvPr id="7" name="Slide Number Placeholder 13">
            <a:extLst>
              <a:ext uri="{FF2B5EF4-FFF2-40B4-BE49-F238E27FC236}">
                <a16:creationId xmlns:a16="http://schemas.microsoft.com/office/drawing/2014/main" id="{8B73839D-7AF5-4D8B-B191-CBE88C2E7AF1}"/>
              </a:ext>
            </a:extLst>
          </p:cNvPr>
          <p:cNvSpPr txBox="1">
            <a:spLocks/>
          </p:cNvSpPr>
          <p:nvPr/>
        </p:nvSpPr>
        <p:spPr>
          <a:xfrm>
            <a:off x="8604448" y="6599311"/>
            <a:ext cx="286072" cy="195842"/>
          </a:xfrm>
          <a:prstGeom prst="roundRect">
            <a:avLst/>
          </a:prstGeom>
          <a:solidFill>
            <a:schemeClr val="accent1"/>
          </a:solidFill>
          <a:ln>
            <a:noFill/>
          </a:ln>
          <a:effectLst/>
        </p:spPr>
        <p:txBody>
          <a:bodyPr wrap="none" lIns="0" rIns="0" rtlCol="0" anchor="ctr"/>
          <a:lstStyle>
            <a:defPPr>
              <a:defRPr lang="en-US"/>
            </a:defPPr>
            <a:lvl1pPr marL="0" algn="l" defTabSz="914400" rtl="0" eaLnBrk="1" latinLnBrk="0" hangingPunct="1">
              <a:defRPr lang="en-US" sz="1400" kern="1200" spc="200" baseline="0" smtClean="0">
                <a:solidFill>
                  <a:schemeClr val="bg1"/>
                </a:solidFill>
                <a:latin typeface="Bebas Neue Bold" panose="020B0606020202050201"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D955F5F-96B5-4123-A0BF-F5126ED54847}" type="slidenum">
              <a:rPr lang="de-DE" smtClean="0"/>
              <a:pPr algn="ctr"/>
              <a:t>5</a:t>
            </a:fld>
            <a:endParaRPr lang="de-DE" dirty="0"/>
          </a:p>
        </p:txBody>
      </p:sp>
      <p:sp>
        <p:nvSpPr>
          <p:cNvPr id="3" name="Textfeld 2">
            <a:extLst>
              <a:ext uri="{FF2B5EF4-FFF2-40B4-BE49-F238E27FC236}">
                <a16:creationId xmlns:a16="http://schemas.microsoft.com/office/drawing/2014/main" id="{C212CF0A-D7CF-4BD7-9A26-22D43419EEF9}"/>
              </a:ext>
            </a:extLst>
          </p:cNvPr>
          <p:cNvSpPr txBox="1"/>
          <p:nvPr/>
        </p:nvSpPr>
        <p:spPr>
          <a:xfrm>
            <a:off x="557064" y="1268760"/>
            <a:ext cx="8191400" cy="5239896"/>
          </a:xfrm>
          <a:prstGeom prst="rect">
            <a:avLst/>
          </a:prstGeom>
          <a:noFill/>
        </p:spPr>
        <p:txBody>
          <a:bodyPr wrap="square" rtlCol="0">
            <a:spAutoFit/>
          </a:bodyPr>
          <a:lstStyle/>
          <a:p>
            <a:pPr marL="0" lvl="1"/>
            <a:r>
              <a:rPr lang="en-US" b="1" dirty="0">
                <a:solidFill>
                  <a:schemeClr val="accent1"/>
                </a:solidFill>
              </a:rPr>
              <a:t>Registering Services for the UI Service</a:t>
            </a:r>
          </a:p>
          <a:p>
            <a:pPr marL="0" lvl="1"/>
            <a:endParaRPr lang="en-US" sz="1050" dirty="0"/>
          </a:p>
          <a:p>
            <a:pPr marL="342900" lvl="1" indent="-342900">
              <a:buFont typeface="Arial" panose="020B0604020202020204" pitchFamily="34" charset="0"/>
              <a:buChar char="•"/>
            </a:pPr>
            <a:r>
              <a:rPr lang="en-US" dirty="0"/>
              <a:t>The UI service receives the IP address of the session manager on startup.</a:t>
            </a:r>
          </a:p>
          <a:p>
            <a:pPr marL="342900" lvl="1" indent="-342900">
              <a:buFont typeface="Arial" panose="020B0604020202020204" pitchFamily="34" charset="0"/>
              <a:buChar char="•"/>
            </a:pPr>
            <a:r>
              <a:rPr lang="en-US" dirty="0"/>
              <a:t>The UI service then asks the session manager for the IP address of the database</a:t>
            </a:r>
          </a:p>
          <a:p>
            <a:pPr marL="342900" lvl="1" indent="-342900">
              <a:buFont typeface="Arial" panose="020B0604020202020204" pitchFamily="34" charset="0"/>
              <a:buChar char="•"/>
            </a:pPr>
            <a:r>
              <a:rPr lang="en-US" dirty="0"/>
              <a:t>The UI service notifies the session manager upon its existence</a:t>
            </a:r>
          </a:p>
          <a:p>
            <a:pPr marL="342900" lvl="1" indent="-342900">
              <a:buFont typeface="Arial" panose="020B0604020202020204" pitchFamily="34" charset="0"/>
              <a:buChar char="•"/>
            </a:pPr>
            <a:r>
              <a:rPr lang="en-US" dirty="0"/>
              <a:t>The UI service then triggers a broadcast message send from the session manager to all connected services containing the IP address of the UI service.</a:t>
            </a:r>
          </a:p>
          <a:p>
            <a:pPr marL="342900" lvl="1" indent="-342900">
              <a:buFont typeface="Arial" panose="020B0604020202020204" pitchFamily="34" charset="0"/>
              <a:buChar char="•"/>
            </a:pPr>
            <a:r>
              <a:rPr lang="en-US" dirty="0"/>
              <a:t>Each Frontend Service then registers to the UI service by adding the menu actions and visualization entities (tree entries). </a:t>
            </a:r>
          </a:p>
          <a:p>
            <a:pPr marL="342900" lvl="1" indent="-342900">
              <a:buFont typeface="Arial" panose="020B0604020202020204" pitchFamily="34" charset="0"/>
              <a:buChar char="•"/>
            </a:pPr>
            <a:r>
              <a:rPr lang="en-US" dirty="0"/>
              <a:t>Each action and visualization entity in the UI stores the IP address of the owning Frontend Service. All notifications regarding these entities are then sent to the IP address of the respective owner.</a:t>
            </a:r>
          </a:p>
          <a:p>
            <a:pPr marL="342900" lvl="1" indent="-342900">
              <a:buFont typeface="Arial" panose="020B0604020202020204" pitchFamily="34" charset="0"/>
              <a:buChar char="•"/>
            </a:pPr>
            <a:r>
              <a:rPr lang="en-US" dirty="0"/>
              <a:t>If a Frontend Service closes, it sends a de-registration message to the UI service which then removes all corresponding items (actions, visualization entities).</a:t>
            </a:r>
          </a:p>
          <a:p>
            <a:pPr marL="342900" lvl="1" indent="-342900">
              <a:buFont typeface="Arial" panose="020B0604020202020204" pitchFamily="34" charset="0"/>
              <a:buChar char="•"/>
            </a:pPr>
            <a:r>
              <a:rPr lang="en-US" dirty="0"/>
              <a:t>If a service crashes, this will be notified by the session manager. The session manager then sends the corresponding de-registration message to the UI. Afterward a new service is started which then registers itself with the UI service again.</a:t>
            </a:r>
          </a:p>
          <a:p>
            <a:pPr marL="342900" lvl="1" indent="-342900">
              <a:buFont typeface="Arial" panose="020B0604020202020204" pitchFamily="34" charset="0"/>
              <a:buChar char="•"/>
            </a:pPr>
            <a:endParaRPr lang="en-US" dirty="0"/>
          </a:p>
        </p:txBody>
      </p:sp>
    </p:spTree>
    <p:extLst>
      <p:ext uri="{BB962C8B-B14F-4D97-AF65-F5344CB8AC3E}">
        <p14:creationId xmlns:p14="http://schemas.microsoft.com/office/powerpoint/2010/main" val="1187892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Microservices </a:t>
            </a:r>
            <a:r>
              <a:rPr lang="en-US" dirty="0">
                <a:solidFill>
                  <a:schemeClr val="accent1"/>
                </a:solidFill>
              </a:rPr>
              <a:t>Infrastructure</a:t>
            </a:r>
            <a:endParaRPr lang="en-US" dirty="0"/>
          </a:p>
        </p:txBody>
      </p:sp>
      <p:sp>
        <p:nvSpPr>
          <p:cNvPr id="7" name="Slide Number Placeholder 13">
            <a:extLst>
              <a:ext uri="{FF2B5EF4-FFF2-40B4-BE49-F238E27FC236}">
                <a16:creationId xmlns:a16="http://schemas.microsoft.com/office/drawing/2014/main" id="{8B73839D-7AF5-4D8B-B191-CBE88C2E7AF1}"/>
              </a:ext>
            </a:extLst>
          </p:cNvPr>
          <p:cNvSpPr txBox="1">
            <a:spLocks/>
          </p:cNvSpPr>
          <p:nvPr/>
        </p:nvSpPr>
        <p:spPr>
          <a:xfrm>
            <a:off x="8604448" y="6599311"/>
            <a:ext cx="286072" cy="195842"/>
          </a:xfrm>
          <a:prstGeom prst="roundRect">
            <a:avLst/>
          </a:prstGeom>
          <a:solidFill>
            <a:schemeClr val="accent1"/>
          </a:solidFill>
          <a:ln>
            <a:noFill/>
          </a:ln>
          <a:effectLst/>
        </p:spPr>
        <p:txBody>
          <a:bodyPr wrap="none" lIns="0" rIns="0" rtlCol="0" anchor="ctr"/>
          <a:lstStyle>
            <a:defPPr>
              <a:defRPr lang="en-US"/>
            </a:defPPr>
            <a:lvl1pPr marL="0" algn="l" defTabSz="914400" rtl="0" eaLnBrk="1" latinLnBrk="0" hangingPunct="1">
              <a:defRPr lang="en-US" sz="1400" kern="1200" spc="200" baseline="0" smtClean="0">
                <a:solidFill>
                  <a:schemeClr val="bg1"/>
                </a:solidFill>
                <a:latin typeface="Bebas Neue Bold" panose="020B0606020202050201"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D955F5F-96B5-4123-A0BF-F5126ED54847}" type="slidenum">
              <a:rPr lang="de-DE" smtClean="0"/>
              <a:pPr algn="ctr"/>
              <a:t>6</a:t>
            </a:fld>
            <a:endParaRPr lang="de-DE" dirty="0"/>
          </a:p>
        </p:txBody>
      </p:sp>
      <p:sp>
        <p:nvSpPr>
          <p:cNvPr id="3" name="Textfeld 2">
            <a:extLst>
              <a:ext uri="{FF2B5EF4-FFF2-40B4-BE49-F238E27FC236}">
                <a16:creationId xmlns:a16="http://schemas.microsoft.com/office/drawing/2014/main" id="{C212CF0A-D7CF-4BD7-9A26-22D43419EEF9}"/>
              </a:ext>
            </a:extLst>
          </p:cNvPr>
          <p:cNvSpPr txBox="1"/>
          <p:nvPr/>
        </p:nvSpPr>
        <p:spPr>
          <a:xfrm>
            <a:off x="557064" y="1268760"/>
            <a:ext cx="8191400" cy="3854901"/>
          </a:xfrm>
          <a:prstGeom prst="rect">
            <a:avLst/>
          </a:prstGeom>
          <a:noFill/>
        </p:spPr>
        <p:txBody>
          <a:bodyPr wrap="square" rtlCol="0">
            <a:spAutoFit/>
          </a:bodyPr>
          <a:lstStyle/>
          <a:p>
            <a:pPr marL="0" lvl="1"/>
            <a:r>
              <a:rPr lang="en-US" b="1" dirty="0">
                <a:solidFill>
                  <a:schemeClr val="accent1"/>
                </a:solidFill>
              </a:rPr>
              <a:t>Functionality Session Manager</a:t>
            </a:r>
          </a:p>
          <a:p>
            <a:pPr marL="0" lvl="1"/>
            <a:endParaRPr lang="en-US" sz="1050" dirty="0"/>
          </a:p>
          <a:p>
            <a:pPr marL="342900" lvl="1" indent="-342900">
              <a:buFont typeface="Arial" panose="020B0604020202020204" pitchFamily="34" charset="0"/>
              <a:buChar char="•"/>
            </a:pPr>
            <a:r>
              <a:rPr lang="en-US" dirty="0"/>
              <a:t>Microservice</a:t>
            </a:r>
          </a:p>
          <a:p>
            <a:pPr marL="342900" lvl="1" indent="-342900">
              <a:buFont typeface="Arial" panose="020B0604020202020204" pitchFamily="34" charset="0"/>
              <a:buChar char="•"/>
            </a:pPr>
            <a:r>
              <a:rPr lang="en-US" dirty="0"/>
              <a:t>Takes own IP address and IP address of data base upon start</a:t>
            </a:r>
          </a:p>
          <a:p>
            <a:pPr marL="342900" lvl="1" indent="-342900">
              <a:buFont typeface="Arial" panose="020B0604020202020204" pitchFamily="34" charset="0"/>
              <a:buChar char="•"/>
            </a:pPr>
            <a:r>
              <a:rPr lang="en-US" dirty="0"/>
              <a:t>Responds to request of data base IP address</a:t>
            </a:r>
          </a:p>
          <a:p>
            <a:pPr marL="342900" lvl="1" indent="-342900">
              <a:buFont typeface="Arial" panose="020B0604020202020204" pitchFamily="34" charset="0"/>
              <a:buChar char="•"/>
            </a:pPr>
            <a:r>
              <a:rPr lang="en-US" dirty="0"/>
              <a:t>Can register service (add to table): name (IP determined from HTTP sender)</a:t>
            </a:r>
          </a:p>
          <a:p>
            <a:pPr marL="342900" lvl="1" indent="-342900">
              <a:buFont typeface="Arial" panose="020B0604020202020204" pitchFamily="34" charset="0"/>
              <a:buChar char="•"/>
            </a:pPr>
            <a:r>
              <a:rPr lang="en-US" dirty="0"/>
              <a:t>Can deregister service (remove from table): name</a:t>
            </a:r>
          </a:p>
          <a:p>
            <a:pPr marL="342900" lvl="1" indent="-342900">
              <a:buFont typeface="Arial" panose="020B0604020202020204" pitchFamily="34" charset="0"/>
              <a:buChar char="•"/>
            </a:pPr>
            <a:r>
              <a:rPr lang="en-US" dirty="0"/>
              <a:t>Broadcast message: Close all</a:t>
            </a:r>
          </a:p>
          <a:p>
            <a:pPr marL="342900" lvl="1" indent="-342900">
              <a:buFont typeface="Arial" panose="020B0604020202020204" pitchFamily="34" charset="0"/>
              <a:buChar char="•"/>
            </a:pPr>
            <a:r>
              <a:rPr lang="en-US" dirty="0"/>
              <a:t>Broadcast message: Service connected(service name, IP address of service)</a:t>
            </a:r>
          </a:p>
          <a:p>
            <a:pPr marL="342900" lvl="1" indent="-342900">
              <a:buFont typeface="Arial" panose="020B0604020202020204" pitchFamily="34" charset="0"/>
              <a:buChar char="•"/>
            </a:pPr>
            <a:endParaRPr lang="en-US" dirty="0"/>
          </a:p>
          <a:p>
            <a:pPr marL="342900" lvl="1" indent="-342900">
              <a:buFont typeface="Arial" panose="020B0604020202020204" pitchFamily="34" charset="0"/>
              <a:buChar char="•"/>
            </a:pPr>
            <a:endParaRPr lang="en-US" dirty="0"/>
          </a:p>
          <a:p>
            <a:pPr marL="342900" lvl="1" indent="-342900">
              <a:buFont typeface="Arial" panose="020B0604020202020204" pitchFamily="34" charset="0"/>
              <a:buChar char="•"/>
            </a:pPr>
            <a:endParaRPr lang="en-US" dirty="0"/>
          </a:p>
          <a:p>
            <a:pPr marL="342900" lvl="1" indent="-342900">
              <a:buFont typeface="Arial" panose="020B0604020202020204" pitchFamily="34" charset="0"/>
              <a:buChar char="•"/>
            </a:pPr>
            <a:endParaRPr lang="en-US" dirty="0"/>
          </a:p>
          <a:p>
            <a:pPr marL="342900" lvl="1" indent="-342900">
              <a:buFont typeface="Arial" panose="020B0604020202020204" pitchFamily="34" charset="0"/>
              <a:buChar char="•"/>
            </a:pPr>
            <a:endParaRPr lang="en-US" dirty="0"/>
          </a:p>
        </p:txBody>
      </p:sp>
    </p:spTree>
    <p:extLst>
      <p:ext uri="{BB962C8B-B14F-4D97-AF65-F5344CB8AC3E}">
        <p14:creationId xmlns:p14="http://schemas.microsoft.com/office/powerpoint/2010/main" val="405408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Microservices </a:t>
            </a:r>
            <a:r>
              <a:rPr lang="en-US" dirty="0">
                <a:solidFill>
                  <a:schemeClr val="accent1"/>
                </a:solidFill>
              </a:rPr>
              <a:t>Infrastructure</a:t>
            </a:r>
            <a:endParaRPr lang="en-US" dirty="0"/>
          </a:p>
        </p:txBody>
      </p:sp>
      <p:sp>
        <p:nvSpPr>
          <p:cNvPr id="7" name="Slide Number Placeholder 13">
            <a:extLst>
              <a:ext uri="{FF2B5EF4-FFF2-40B4-BE49-F238E27FC236}">
                <a16:creationId xmlns:a16="http://schemas.microsoft.com/office/drawing/2014/main" id="{8B73839D-7AF5-4D8B-B191-CBE88C2E7AF1}"/>
              </a:ext>
            </a:extLst>
          </p:cNvPr>
          <p:cNvSpPr txBox="1">
            <a:spLocks/>
          </p:cNvSpPr>
          <p:nvPr/>
        </p:nvSpPr>
        <p:spPr>
          <a:xfrm>
            <a:off x="8604448" y="6599311"/>
            <a:ext cx="286072" cy="195842"/>
          </a:xfrm>
          <a:prstGeom prst="roundRect">
            <a:avLst/>
          </a:prstGeom>
          <a:solidFill>
            <a:schemeClr val="accent1"/>
          </a:solidFill>
          <a:ln>
            <a:noFill/>
          </a:ln>
          <a:effectLst/>
        </p:spPr>
        <p:txBody>
          <a:bodyPr wrap="none" lIns="0" rIns="0" rtlCol="0" anchor="ctr"/>
          <a:lstStyle>
            <a:defPPr>
              <a:defRPr lang="en-US"/>
            </a:defPPr>
            <a:lvl1pPr marL="0" algn="l" defTabSz="914400" rtl="0" eaLnBrk="1" latinLnBrk="0" hangingPunct="1">
              <a:defRPr lang="en-US" sz="1400" kern="1200" spc="200" baseline="0" smtClean="0">
                <a:solidFill>
                  <a:schemeClr val="bg1"/>
                </a:solidFill>
                <a:latin typeface="Bebas Neue Bold" panose="020B0606020202050201"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D955F5F-96B5-4123-A0BF-F5126ED54847}" type="slidenum">
              <a:rPr lang="de-DE" smtClean="0"/>
              <a:pPr algn="ctr"/>
              <a:t>7</a:t>
            </a:fld>
            <a:endParaRPr lang="de-DE" dirty="0"/>
          </a:p>
        </p:txBody>
      </p:sp>
      <p:sp>
        <p:nvSpPr>
          <p:cNvPr id="3" name="Textfeld 2">
            <a:extLst>
              <a:ext uri="{FF2B5EF4-FFF2-40B4-BE49-F238E27FC236}">
                <a16:creationId xmlns:a16="http://schemas.microsoft.com/office/drawing/2014/main" id="{C212CF0A-D7CF-4BD7-9A26-22D43419EEF9}"/>
              </a:ext>
            </a:extLst>
          </p:cNvPr>
          <p:cNvSpPr txBox="1"/>
          <p:nvPr/>
        </p:nvSpPr>
        <p:spPr>
          <a:xfrm>
            <a:off x="557064" y="1268760"/>
            <a:ext cx="8191400" cy="5516895"/>
          </a:xfrm>
          <a:prstGeom prst="rect">
            <a:avLst/>
          </a:prstGeom>
          <a:noFill/>
        </p:spPr>
        <p:txBody>
          <a:bodyPr wrap="square" rtlCol="0">
            <a:spAutoFit/>
          </a:bodyPr>
          <a:lstStyle/>
          <a:p>
            <a:pPr marL="0" lvl="1"/>
            <a:r>
              <a:rPr lang="en-US" b="1" dirty="0">
                <a:solidFill>
                  <a:schemeClr val="accent1"/>
                </a:solidFill>
              </a:rPr>
              <a:t>Launching new Services via the Service Directory</a:t>
            </a:r>
          </a:p>
          <a:p>
            <a:pPr marL="0" lvl="1"/>
            <a:endParaRPr lang="en-US" sz="1050" dirty="0"/>
          </a:p>
          <a:p>
            <a:pPr marL="342900" lvl="1" indent="-342900">
              <a:buFont typeface="Arial" panose="020B0604020202020204" pitchFamily="34" charset="0"/>
              <a:buChar char="•"/>
            </a:pPr>
            <a:r>
              <a:rPr lang="en-US" dirty="0"/>
              <a:t>A </a:t>
            </a:r>
            <a:r>
              <a:rPr lang="en-US" b="1" dirty="0">
                <a:solidFill>
                  <a:schemeClr val="accent1"/>
                </a:solidFill>
              </a:rPr>
              <a:t>service directory</a:t>
            </a:r>
            <a:r>
              <a:rPr lang="en-US" dirty="0"/>
              <a:t> service is running on each computing node</a:t>
            </a:r>
          </a:p>
          <a:p>
            <a:pPr marL="342900" lvl="1" indent="-342900">
              <a:buFont typeface="Arial" panose="020B0604020202020204" pitchFamily="34" charset="0"/>
              <a:buChar char="•"/>
            </a:pPr>
            <a:r>
              <a:rPr lang="en-US" dirty="0"/>
              <a:t>The service directory has an inventory of the services being installed on the local computer (site):</a:t>
            </a:r>
          </a:p>
          <a:p>
            <a:pPr marL="800100" lvl="2" indent="-342900">
              <a:buFont typeface="Arial" panose="020B0604020202020204" pitchFamily="34" charset="0"/>
              <a:buChar char="•"/>
            </a:pPr>
            <a:r>
              <a:rPr lang="en-US" dirty="0"/>
              <a:t>Service name</a:t>
            </a:r>
          </a:p>
          <a:p>
            <a:pPr marL="800100" lvl="2" indent="-342900">
              <a:buFont typeface="Arial" panose="020B0604020202020204" pitchFamily="34" charset="0"/>
              <a:buChar char="•"/>
            </a:pPr>
            <a:r>
              <a:rPr lang="en-US" dirty="0"/>
              <a:t>Service executable / command line to start the service</a:t>
            </a:r>
          </a:p>
          <a:p>
            <a:pPr marL="342900" lvl="1" indent="-342900">
              <a:buFont typeface="Arial" panose="020B0604020202020204" pitchFamily="34" charset="0"/>
              <a:buChar char="•"/>
            </a:pPr>
            <a:r>
              <a:rPr lang="en-US" dirty="0"/>
              <a:t>The service directory offers a function to </a:t>
            </a:r>
            <a:r>
              <a:rPr lang="en-US" b="1" dirty="0">
                <a:solidFill>
                  <a:schemeClr val="accent1"/>
                </a:solidFill>
              </a:rPr>
              <a:t>start a new service</a:t>
            </a:r>
            <a:r>
              <a:rPr lang="en-US" dirty="0"/>
              <a:t>. This function is triggered by a “</a:t>
            </a:r>
            <a:r>
              <a:rPr lang="en-US" dirty="0" err="1"/>
              <a:t>launchService</a:t>
            </a:r>
            <a:r>
              <a:rPr lang="en-US" dirty="0"/>
              <a:t>” action posted to the /execute endpoint.</a:t>
            </a:r>
          </a:p>
          <a:p>
            <a:pPr marL="342900" lvl="1" indent="-342900">
              <a:buFont typeface="Arial" panose="020B0604020202020204" pitchFamily="34" charset="0"/>
              <a:buChar char="•"/>
            </a:pPr>
            <a:r>
              <a:rPr lang="en-US" dirty="0"/>
              <a:t>The service directory determines a </a:t>
            </a:r>
            <a:r>
              <a:rPr lang="en-US" b="1" dirty="0">
                <a:solidFill>
                  <a:schemeClr val="accent1"/>
                </a:solidFill>
              </a:rPr>
              <a:t>new free port </a:t>
            </a:r>
            <a:r>
              <a:rPr lang="en-US" dirty="0"/>
              <a:t>for the service and executes its command line. The service directory then stores the running service in a list.</a:t>
            </a:r>
          </a:p>
          <a:p>
            <a:pPr marL="342900" lvl="1" indent="-342900">
              <a:buFont typeface="Arial" panose="020B0604020202020204" pitchFamily="34" charset="0"/>
              <a:buChar char="•"/>
            </a:pPr>
            <a:r>
              <a:rPr lang="en-US" dirty="0"/>
              <a:t>The newly created service then receives the IP address of the caller requesting the new service via the command line and sends a connection message back to the caller directly. This allows the caller to determine the actual IP address of the service in case of NAT.</a:t>
            </a:r>
          </a:p>
          <a:p>
            <a:pPr marL="342900" lvl="1" indent="-342900">
              <a:buFont typeface="Arial" panose="020B0604020202020204" pitchFamily="34" charset="0"/>
              <a:buChar char="•"/>
            </a:pPr>
            <a:r>
              <a:rPr lang="en-US" dirty="0"/>
              <a:t>The list of available services at a site together with their templated command lines is stored in the MongoDB data base. The templated command lines contain placeholders, e.g. “&lt;SERVICE_IP&gt;” or “&lt;PORT&gt;” which are then replaced by the actual service IP address and port.</a:t>
            </a:r>
          </a:p>
          <a:p>
            <a:pPr marL="342900" lvl="1" indent="-342900">
              <a:buFont typeface="Arial" panose="020B0604020202020204" pitchFamily="34" charset="0"/>
              <a:buChar char="•"/>
            </a:pPr>
            <a:endParaRPr lang="en-US" dirty="0"/>
          </a:p>
        </p:txBody>
      </p:sp>
    </p:spTree>
    <p:extLst>
      <p:ext uri="{BB962C8B-B14F-4D97-AF65-F5344CB8AC3E}">
        <p14:creationId xmlns:p14="http://schemas.microsoft.com/office/powerpoint/2010/main" val="2995542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Microservices </a:t>
            </a:r>
            <a:r>
              <a:rPr lang="en-US" dirty="0">
                <a:solidFill>
                  <a:schemeClr val="accent1"/>
                </a:solidFill>
              </a:rPr>
              <a:t>Infrastructure</a:t>
            </a:r>
            <a:endParaRPr lang="en-US" dirty="0"/>
          </a:p>
        </p:txBody>
      </p:sp>
      <p:sp>
        <p:nvSpPr>
          <p:cNvPr id="7" name="Slide Number Placeholder 13">
            <a:extLst>
              <a:ext uri="{FF2B5EF4-FFF2-40B4-BE49-F238E27FC236}">
                <a16:creationId xmlns:a16="http://schemas.microsoft.com/office/drawing/2014/main" id="{8B73839D-7AF5-4D8B-B191-CBE88C2E7AF1}"/>
              </a:ext>
            </a:extLst>
          </p:cNvPr>
          <p:cNvSpPr txBox="1">
            <a:spLocks/>
          </p:cNvSpPr>
          <p:nvPr/>
        </p:nvSpPr>
        <p:spPr>
          <a:xfrm>
            <a:off x="8604448" y="6599311"/>
            <a:ext cx="286072" cy="195842"/>
          </a:xfrm>
          <a:prstGeom prst="roundRect">
            <a:avLst/>
          </a:prstGeom>
          <a:solidFill>
            <a:schemeClr val="accent1"/>
          </a:solidFill>
          <a:ln>
            <a:noFill/>
          </a:ln>
          <a:effectLst/>
        </p:spPr>
        <p:txBody>
          <a:bodyPr wrap="none" lIns="0" rIns="0" rtlCol="0" anchor="ctr"/>
          <a:lstStyle>
            <a:defPPr>
              <a:defRPr lang="en-US"/>
            </a:defPPr>
            <a:lvl1pPr marL="0" algn="l" defTabSz="914400" rtl="0" eaLnBrk="1" latinLnBrk="0" hangingPunct="1">
              <a:defRPr lang="en-US" sz="1400" kern="1200" spc="200" baseline="0" smtClean="0">
                <a:solidFill>
                  <a:schemeClr val="bg1"/>
                </a:solidFill>
                <a:latin typeface="Bebas Neue Bold" panose="020B0606020202050201"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9D955F5F-96B5-4123-A0BF-F5126ED54847}" type="slidenum">
              <a:rPr lang="de-DE" smtClean="0"/>
              <a:pPr algn="ctr"/>
              <a:t>8</a:t>
            </a:fld>
            <a:endParaRPr lang="de-DE" dirty="0"/>
          </a:p>
        </p:txBody>
      </p:sp>
      <p:sp>
        <p:nvSpPr>
          <p:cNvPr id="3" name="Textfeld 2">
            <a:extLst>
              <a:ext uri="{FF2B5EF4-FFF2-40B4-BE49-F238E27FC236}">
                <a16:creationId xmlns:a16="http://schemas.microsoft.com/office/drawing/2014/main" id="{C212CF0A-D7CF-4BD7-9A26-22D43419EEF9}"/>
              </a:ext>
            </a:extLst>
          </p:cNvPr>
          <p:cNvSpPr txBox="1"/>
          <p:nvPr/>
        </p:nvSpPr>
        <p:spPr>
          <a:xfrm>
            <a:off x="557064" y="1268760"/>
            <a:ext cx="8191400" cy="1361911"/>
          </a:xfrm>
          <a:prstGeom prst="rect">
            <a:avLst/>
          </a:prstGeom>
          <a:noFill/>
        </p:spPr>
        <p:txBody>
          <a:bodyPr wrap="square" rtlCol="0">
            <a:spAutoFit/>
          </a:bodyPr>
          <a:lstStyle/>
          <a:p>
            <a:pPr marL="0" lvl="1"/>
            <a:r>
              <a:rPr lang="en-US" b="1" dirty="0">
                <a:solidFill>
                  <a:schemeClr val="accent1"/>
                </a:solidFill>
              </a:rPr>
              <a:t>Open Questions</a:t>
            </a:r>
          </a:p>
          <a:p>
            <a:pPr marL="0" lvl="1"/>
            <a:endParaRPr lang="en-US" sz="1050" dirty="0"/>
          </a:p>
          <a:p>
            <a:pPr marL="342900" lvl="1" indent="-342900">
              <a:buFont typeface="Arial" panose="020B0604020202020204" pitchFamily="34" charset="0"/>
              <a:buChar char="•"/>
            </a:pPr>
            <a:r>
              <a:rPr lang="en-US" dirty="0"/>
              <a:t>VPN, NAT for Microservice Communication</a:t>
            </a:r>
          </a:p>
          <a:p>
            <a:pPr marL="342900" lvl="1" indent="-342900">
              <a:buFont typeface="Arial" panose="020B0604020202020204" pitchFamily="34" charset="0"/>
              <a:buChar char="•"/>
            </a:pPr>
            <a:endParaRPr lang="en-US" dirty="0"/>
          </a:p>
          <a:p>
            <a:pPr marL="342900" lvl="1" indent="-342900">
              <a:buFont typeface="Arial" panose="020B0604020202020204" pitchFamily="34" charset="0"/>
              <a:buChar char="•"/>
            </a:pPr>
            <a:endParaRPr lang="en-US" dirty="0"/>
          </a:p>
        </p:txBody>
      </p:sp>
    </p:spTree>
    <p:extLst>
      <p:ext uri="{BB962C8B-B14F-4D97-AF65-F5344CB8AC3E}">
        <p14:creationId xmlns:p14="http://schemas.microsoft.com/office/powerpoint/2010/main" val="337549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Office">
  <a:themeElements>
    <a:clrScheme name="Ultimate - blue">
      <a:dk1>
        <a:srgbClr val="262626"/>
      </a:dk1>
      <a:lt1>
        <a:srgbClr val="FFFFFF"/>
      </a:lt1>
      <a:dk2>
        <a:srgbClr val="B6B6B6"/>
      </a:dk2>
      <a:lt2>
        <a:srgbClr val="B6B6B6"/>
      </a:lt2>
      <a:accent1>
        <a:srgbClr val="00B0F0"/>
      </a:accent1>
      <a:accent2>
        <a:srgbClr val="818181"/>
      </a:accent2>
      <a:accent3>
        <a:srgbClr val="262626"/>
      </a:accent3>
      <a:accent4>
        <a:srgbClr val="00B0F0"/>
      </a:accent4>
      <a:accent5>
        <a:srgbClr val="B6B6B6"/>
      </a:accent5>
      <a:accent6>
        <a:srgbClr val="4BACC6"/>
      </a:accent6>
      <a:hlink>
        <a:srgbClr val="0000FF"/>
      </a:hlink>
      <a:folHlink>
        <a:srgbClr val="800080"/>
      </a:folHlink>
    </a:clrScheme>
    <a:fontScheme name="Pro T1">
      <a:majorFont>
        <a:latin typeface="Bebas Neue"/>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3" id="{2723DB10-45E6-4C7B-A103-F617F7E2C253}" vid="{33640F59-8509-4530-A4AC-EBE908E589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1210</Words>
  <Application>Microsoft Office PowerPoint</Application>
  <PresentationFormat>Bildschirmpräsentation (4:3)</PresentationFormat>
  <Paragraphs>83</Paragraphs>
  <Slides>8</Slides>
  <Notes>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8</vt:i4>
      </vt:variant>
    </vt:vector>
  </HeadingPairs>
  <TitlesOfParts>
    <vt:vector size="13" baseType="lpstr">
      <vt:lpstr>Arial</vt:lpstr>
      <vt:lpstr>Bebas Neue Bold</vt:lpstr>
      <vt:lpstr>Calibri</vt:lpstr>
      <vt:lpstr>Wingdings</vt:lpstr>
      <vt:lpstr>1_Office</vt:lpstr>
      <vt:lpstr>open twin</vt:lpstr>
      <vt:lpstr>Microservices Infrastructure</vt:lpstr>
      <vt:lpstr>Microservices Infrastructure</vt:lpstr>
      <vt:lpstr>Microservices Infrastructure</vt:lpstr>
      <vt:lpstr>Microservices Infrastructure</vt:lpstr>
      <vt:lpstr>Microservices Infrastructure</vt:lpstr>
      <vt:lpstr>Microservices Infrastructure</vt:lpstr>
      <vt:lpstr>Microservices Infrastructure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AWSOME PRESENTATION TITLE</dc:title>
  <dc:creator>Peter Thoma</dc:creator>
  <cp:lastModifiedBy>Peter Thoma</cp:lastModifiedBy>
  <cp:revision>795</cp:revision>
  <cp:lastPrinted>2019-06-12T15:54:31Z</cp:lastPrinted>
  <dcterms:created xsi:type="dcterms:W3CDTF">2019-02-10T11:15:25Z</dcterms:created>
  <dcterms:modified xsi:type="dcterms:W3CDTF">2020-11-30T17:56:28Z</dcterms:modified>
</cp:coreProperties>
</file>